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9" r:id="rId4"/>
    <p:sldId id="298" r:id="rId5"/>
    <p:sldId id="290" r:id="rId6"/>
    <p:sldId id="296" r:id="rId7"/>
    <p:sldId id="291" r:id="rId8"/>
    <p:sldId id="259" r:id="rId9"/>
    <p:sldId id="263" r:id="rId10"/>
    <p:sldId id="274" r:id="rId11"/>
    <p:sldId id="260" r:id="rId12"/>
    <p:sldId id="261" r:id="rId13"/>
    <p:sldId id="258" r:id="rId14"/>
    <p:sldId id="283" r:id="rId15"/>
    <p:sldId id="284" r:id="rId16"/>
    <p:sldId id="288" r:id="rId17"/>
    <p:sldId id="285" r:id="rId18"/>
    <p:sldId id="286" r:id="rId19"/>
    <p:sldId id="272" r:id="rId20"/>
    <p:sldId id="277" r:id="rId21"/>
    <p:sldId id="279" r:id="rId22"/>
    <p:sldId id="297" r:id="rId23"/>
    <p:sldId id="275" r:id="rId24"/>
    <p:sldId id="281" r:id="rId25"/>
    <p:sldId id="266" r:id="rId26"/>
    <p:sldId id="267" r:id="rId27"/>
    <p:sldId id="268" r:id="rId28"/>
    <p:sldId id="270" r:id="rId29"/>
    <p:sldId id="269" r:id="rId30"/>
    <p:sldId id="276" r:id="rId31"/>
    <p:sldId id="282" r:id="rId32"/>
    <p:sldId id="292" r:id="rId33"/>
    <p:sldId id="293" r:id="rId34"/>
    <p:sldId id="294" r:id="rId35"/>
    <p:sldId id="295" r:id="rId36"/>
    <p:sldId id="265" r:id="rId37"/>
    <p:sldId id="2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p:normalViewPr>
  <p:slideViewPr>
    <p:cSldViewPr snapToGrid="0">
      <p:cViewPr varScale="1">
        <p:scale>
          <a:sx n="67" d="100"/>
          <a:sy n="67" d="100"/>
        </p:scale>
        <p:origin x="87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userId="cfd62c8106f6c0e9" providerId="LiveId" clId="{DB8DE0C6-20C9-4F2C-B63F-98FBE0E9ACB3}"/>
    <pc:docChg chg="undo custSel addSld delSld modSld sldOrd">
      <pc:chgData name="Caroline" userId="cfd62c8106f6c0e9" providerId="LiveId" clId="{DB8DE0C6-20C9-4F2C-B63F-98FBE0E9ACB3}" dt="2023-04-18T04:36:07.965" v="20022"/>
      <pc:docMkLst>
        <pc:docMk/>
      </pc:docMkLst>
      <pc:sldChg chg="addSp delSp modSp mod">
        <pc:chgData name="Caroline" userId="cfd62c8106f6c0e9" providerId="LiveId" clId="{DB8DE0C6-20C9-4F2C-B63F-98FBE0E9ACB3}" dt="2023-04-16T09:11:08.331" v="14945" actId="1076"/>
        <pc:sldMkLst>
          <pc:docMk/>
          <pc:sldMk cId="754746285" sldId="256"/>
        </pc:sldMkLst>
        <pc:spChg chg="mod">
          <ac:chgData name="Caroline" userId="cfd62c8106f6c0e9" providerId="LiveId" clId="{DB8DE0C6-20C9-4F2C-B63F-98FBE0E9ACB3}" dt="2023-04-16T09:10:52.227" v="14943"/>
          <ac:spMkLst>
            <pc:docMk/>
            <pc:sldMk cId="754746285" sldId="256"/>
            <ac:spMk id="2" creationId="{04B2563C-6255-EFFD-85DE-106B6E436603}"/>
          </ac:spMkLst>
        </pc:spChg>
        <pc:picChg chg="del">
          <ac:chgData name="Caroline" userId="cfd62c8106f6c0e9" providerId="LiveId" clId="{DB8DE0C6-20C9-4F2C-B63F-98FBE0E9ACB3}" dt="2023-04-14T00:15:47.194" v="4584" actId="478"/>
          <ac:picMkLst>
            <pc:docMk/>
            <pc:sldMk cId="754746285" sldId="256"/>
            <ac:picMk id="4" creationId="{61555A01-8D88-759F-4156-F8E4BD45DDE4}"/>
          </ac:picMkLst>
        </pc:picChg>
        <pc:picChg chg="add del mod">
          <ac:chgData name="Caroline" userId="cfd62c8106f6c0e9" providerId="LiveId" clId="{DB8DE0C6-20C9-4F2C-B63F-98FBE0E9ACB3}" dt="2023-04-14T03:10:36.369" v="6450" actId="478"/>
          <ac:picMkLst>
            <pc:docMk/>
            <pc:sldMk cId="754746285" sldId="256"/>
            <ac:picMk id="5" creationId="{72D6375B-C126-45D5-86BF-63DCB5A6CC82}"/>
          </ac:picMkLst>
        </pc:picChg>
        <pc:picChg chg="add mod">
          <ac:chgData name="Caroline" userId="cfd62c8106f6c0e9" providerId="LiveId" clId="{DB8DE0C6-20C9-4F2C-B63F-98FBE0E9ACB3}" dt="2023-04-16T09:11:08.331" v="14945" actId="1076"/>
          <ac:picMkLst>
            <pc:docMk/>
            <pc:sldMk cId="754746285" sldId="256"/>
            <ac:picMk id="6" creationId="{5C99262A-995C-2A4C-EE70-7A8CD7D05167}"/>
          </ac:picMkLst>
        </pc:picChg>
      </pc:sldChg>
      <pc:sldChg chg="addSp delSp modSp mod">
        <pc:chgData name="Caroline" userId="cfd62c8106f6c0e9" providerId="LiveId" clId="{DB8DE0C6-20C9-4F2C-B63F-98FBE0E9ACB3}" dt="2023-04-17T10:20:28.553" v="18878" actId="20577"/>
        <pc:sldMkLst>
          <pc:docMk/>
          <pc:sldMk cId="3008580703" sldId="257"/>
        </pc:sldMkLst>
        <pc:spChg chg="del mod">
          <ac:chgData name="Caroline" userId="cfd62c8106f6c0e9" providerId="LiveId" clId="{DB8DE0C6-20C9-4F2C-B63F-98FBE0E9ACB3}" dt="2023-04-12T00:14:40.934" v="688" actId="478"/>
          <ac:spMkLst>
            <pc:docMk/>
            <pc:sldMk cId="3008580703" sldId="257"/>
            <ac:spMk id="2" creationId="{B0B16536-67BD-2338-AB61-2B6802B05E18}"/>
          </ac:spMkLst>
        </pc:spChg>
        <pc:spChg chg="mod">
          <ac:chgData name="Caroline" userId="cfd62c8106f6c0e9" providerId="LiveId" clId="{DB8DE0C6-20C9-4F2C-B63F-98FBE0E9ACB3}" dt="2023-04-17T10:20:28.553" v="18878" actId="20577"/>
          <ac:spMkLst>
            <pc:docMk/>
            <pc:sldMk cId="3008580703" sldId="257"/>
            <ac:spMk id="3" creationId="{071CFE9B-C82A-C2AB-3F16-ADB7F939021A}"/>
          </ac:spMkLst>
        </pc:spChg>
        <pc:picChg chg="add del mod">
          <ac:chgData name="Caroline" userId="cfd62c8106f6c0e9" providerId="LiveId" clId="{DB8DE0C6-20C9-4F2C-B63F-98FBE0E9ACB3}" dt="2023-04-15T01:15:46.602" v="6925"/>
          <ac:picMkLst>
            <pc:docMk/>
            <pc:sldMk cId="3008580703" sldId="257"/>
            <ac:picMk id="4" creationId="{19D51B6F-2063-1A9D-6C76-9FB0CD45ED2D}"/>
          </ac:picMkLst>
        </pc:picChg>
      </pc:sldChg>
      <pc:sldChg chg="addSp delSp modSp mod">
        <pc:chgData name="Caroline" userId="cfd62c8106f6c0e9" providerId="LiveId" clId="{DB8DE0C6-20C9-4F2C-B63F-98FBE0E9ACB3}" dt="2023-04-16T10:06:01.510" v="16098" actId="20577"/>
        <pc:sldMkLst>
          <pc:docMk/>
          <pc:sldMk cId="313775509" sldId="258"/>
        </pc:sldMkLst>
        <pc:spChg chg="add mod">
          <ac:chgData name="Caroline" userId="cfd62c8106f6c0e9" providerId="LiveId" clId="{DB8DE0C6-20C9-4F2C-B63F-98FBE0E9ACB3}" dt="2023-04-16T10:06:01.510" v="16098" actId="20577"/>
          <ac:spMkLst>
            <pc:docMk/>
            <pc:sldMk cId="313775509" sldId="258"/>
            <ac:spMk id="4" creationId="{2BE8A73A-008F-B74F-74B1-D9BD65312EE7}"/>
          </ac:spMkLst>
        </pc:spChg>
        <pc:graphicFrameChg chg="add mod modGraphic">
          <ac:chgData name="Caroline" userId="cfd62c8106f6c0e9" providerId="LiveId" clId="{DB8DE0C6-20C9-4F2C-B63F-98FBE0E9ACB3}" dt="2023-04-15T01:44:47.680" v="7969" actId="14100"/>
          <ac:graphicFrameMkLst>
            <pc:docMk/>
            <pc:sldMk cId="313775509" sldId="258"/>
            <ac:graphicFrameMk id="3" creationId="{56809706-844F-AEC7-FF62-BE94013C598D}"/>
          </ac:graphicFrameMkLst>
        </pc:graphicFrameChg>
        <pc:picChg chg="add mod ord">
          <ac:chgData name="Caroline" userId="cfd62c8106f6c0e9" providerId="LiveId" clId="{DB8DE0C6-20C9-4F2C-B63F-98FBE0E9ACB3}" dt="2023-04-15T01:45:43.309" v="7978" actId="14100"/>
          <ac:picMkLst>
            <pc:docMk/>
            <pc:sldMk cId="313775509" sldId="258"/>
            <ac:picMk id="2" creationId="{2A0039AE-6CAD-F7DB-5460-2EB1984CBA65}"/>
          </ac:picMkLst>
        </pc:picChg>
        <pc:picChg chg="add del mod">
          <ac:chgData name="Caroline" userId="cfd62c8106f6c0e9" providerId="LiveId" clId="{DB8DE0C6-20C9-4F2C-B63F-98FBE0E9ACB3}" dt="2023-04-15T01:44:34.702" v="7967" actId="21"/>
          <ac:picMkLst>
            <pc:docMk/>
            <pc:sldMk cId="313775509" sldId="258"/>
            <ac:picMk id="6" creationId="{2B07E8C3-9D73-6691-D2DC-4BCE28A21FFA}"/>
          </ac:picMkLst>
        </pc:picChg>
        <pc:picChg chg="add mod">
          <ac:chgData name="Caroline" userId="cfd62c8106f6c0e9" providerId="LiveId" clId="{DB8DE0C6-20C9-4F2C-B63F-98FBE0E9ACB3}" dt="2023-04-15T01:45:30.958" v="7976" actId="14100"/>
          <ac:picMkLst>
            <pc:docMk/>
            <pc:sldMk cId="313775509" sldId="258"/>
            <ac:picMk id="7" creationId="{A7C293C2-8190-4672-3BB8-5B3A3AD789D0}"/>
          </ac:picMkLst>
        </pc:picChg>
      </pc:sldChg>
      <pc:sldChg chg="delSp modSp new mod">
        <pc:chgData name="Caroline" userId="cfd62c8106f6c0e9" providerId="LiveId" clId="{DB8DE0C6-20C9-4F2C-B63F-98FBE0E9ACB3}" dt="2023-04-18T04:29:54.601" v="19757" actId="20577"/>
        <pc:sldMkLst>
          <pc:docMk/>
          <pc:sldMk cId="2393676586" sldId="259"/>
        </pc:sldMkLst>
        <pc:spChg chg="del">
          <ac:chgData name="Caroline" userId="cfd62c8106f6c0e9" providerId="LiveId" clId="{DB8DE0C6-20C9-4F2C-B63F-98FBE0E9ACB3}" dt="2023-04-15T01:21:24.558" v="7133" actId="478"/>
          <ac:spMkLst>
            <pc:docMk/>
            <pc:sldMk cId="2393676586" sldId="259"/>
            <ac:spMk id="2" creationId="{73803370-C73E-62EA-1F81-D5C5B00575BF}"/>
          </ac:spMkLst>
        </pc:spChg>
        <pc:spChg chg="mod">
          <ac:chgData name="Caroline" userId="cfd62c8106f6c0e9" providerId="LiveId" clId="{DB8DE0C6-20C9-4F2C-B63F-98FBE0E9ACB3}" dt="2023-04-18T04:29:54.601" v="19757" actId="20577"/>
          <ac:spMkLst>
            <pc:docMk/>
            <pc:sldMk cId="2393676586" sldId="259"/>
            <ac:spMk id="3" creationId="{CB48066C-698A-C815-25BB-A9888A537B6A}"/>
          </ac:spMkLst>
        </pc:spChg>
      </pc:sldChg>
      <pc:sldChg chg="addSp modSp new mod ord">
        <pc:chgData name="Caroline" userId="cfd62c8106f6c0e9" providerId="LiveId" clId="{DB8DE0C6-20C9-4F2C-B63F-98FBE0E9ACB3}" dt="2023-04-17T10:28:11.169" v="18893" actId="20577"/>
        <pc:sldMkLst>
          <pc:docMk/>
          <pc:sldMk cId="4108552486" sldId="260"/>
        </pc:sldMkLst>
        <pc:spChg chg="add mod">
          <ac:chgData name="Caroline" userId="cfd62c8106f6c0e9" providerId="LiveId" clId="{DB8DE0C6-20C9-4F2C-B63F-98FBE0E9ACB3}" dt="2023-04-17T10:28:11.169" v="18893" actId="20577"/>
          <ac:spMkLst>
            <pc:docMk/>
            <pc:sldMk cId="4108552486" sldId="260"/>
            <ac:spMk id="2" creationId="{E7628178-44E4-FB02-FBF6-47151994E4BE}"/>
          </ac:spMkLst>
        </pc:spChg>
      </pc:sldChg>
      <pc:sldChg chg="delSp modSp new mod ord">
        <pc:chgData name="Caroline" userId="cfd62c8106f6c0e9" providerId="LiveId" clId="{DB8DE0C6-20C9-4F2C-B63F-98FBE0E9ACB3}" dt="2023-04-17T11:05:51.360" v="19080"/>
        <pc:sldMkLst>
          <pc:docMk/>
          <pc:sldMk cId="2678940026" sldId="261"/>
        </pc:sldMkLst>
        <pc:spChg chg="del mod">
          <ac:chgData name="Caroline" userId="cfd62c8106f6c0e9" providerId="LiveId" clId="{DB8DE0C6-20C9-4F2C-B63F-98FBE0E9ACB3}" dt="2023-04-16T04:36:07.594" v="13282" actId="478"/>
          <ac:spMkLst>
            <pc:docMk/>
            <pc:sldMk cId="2678940026" sldId="261"/>
            <ac:spMk id="2" creationId="{F04EF941-BBBA-D9AB-4ADE-7BA9540073E5}"/>
          </ac:spMkLst>
        </pc:spChg>
        <pc:spChg chg="mod">
          <ac:chgData name="Caroline" userId="cfd62c8106f6c0e9" providerId="LiveId" clId="{DB8DE0C6-20C9-4F2C-B63F-98FBE0E9ACB3}" dt="2023-04-17T11:05:51.360" v="19080"/>
          <ac:spMkLst>
            <pc:docMk/>
            <pc:sldMk cId="2678940026" sldId="261"/>
            <ac:spMk id="3" creationId="{BC6B1C65-9FF1-0770-1A44-D4934615D483}"/>
          </ac:spMkLst>
        </pc:spChg>
      </pc:sldChg>
      <pc:sldChg chg="delSp modSp new mod ord">
        <pc:chgData name="Caroline" userId="cfd62c8106f6c0e9" providerId="LiveId" clId="{DB8DE0C6-20C9-4F2C-B63F-98FBE0E9ACB3}" dt="2023-04-17T10:39:21.963" v="18935" actId="20577"/>
        <pc:sldMkLst>
          <pc:docMk/>
          <pc:sldMk cId="2184644624" sldId="262"/>
        </pc:sldMkLst>
        <pc:spChg chg="del mod">
          <ac:chgData name="Caroline" userId="cfd62c8106f6c0e9" providerId="LiveId" clId="{DB8DE0C6-20C9-4F2C-B63F-98FBE0E9ACB3}" dt="2023-04-16T05:51:28.715" v="13961" actId="478"/>
          <ac:spMkLst>
            <pc:docMk/>
            <pc:sldMk cId="2184644624" sldId="262"/>
            <ac:spMk id="2" creationId="{DFEB8656-EE39-8815-3470-727AEBF4FC4A}"/>
          </ac:spMkLst>
        </pc:spChg>
        <pc:spChg chg="mod">
          <ac:chgData name="Caroline" userId="cfd62c8106f6c0e9" providerId="LiveId" clId="{DB8DE0C6-20C9-4F2C-B63F-98FBE0E9ACB3}" dt="2023-04-17T10:39:21.963" v="18935" actId="20577"/>
          <ac:spMkLst>
            <pc:docMk/>
            <pc:sldMk cId="2184644624" sldId="262"/>
            <ac:spMk id="3" creationId="{A98258AD-03C2-89DA-88DD-EAEF43B58996}"/>
          </ac:spMkLst>
        </pc:spChg>
      </pc:sldChg>
      <pc:sldChg chg="modSp new mod">
        <pc:chgData name="Caroline" userId="cfd62c8106f6c0e9" providerId="LiveId" clId="{DB8DE0C6-20C9-4F2C-B63F-98FBE0E9ACB3}" dt="2023-04-17T11:04:47.038" v="19078" actId="20577"/>
        <pc:sldMkLst>
          <pc:docMk/>
          <pc:sldMk cId="1234819448" sldId="263"/>
        </pc:sldMkLst>
        <pc:spChg chg="mod">
          <ac:chgData name="Caroline" userId="cfd62c8106f6c0e9" providerId="LiveId" clId="{DB8DE0C6-20C9-4F2C-B63F-98FBE0E9ACB3}" dt="2023-04-16T11:47:56.054" v="17546" actId="255"/>
          <ac:spMkLst>
            <pc:docMk/>
            <pc:sldMk cId="1234819448" sldId="263"/>
            <ac:spMk id="2" creationId="{6D2D2F53-3DE8-1204-5345-DD94ECA1AB40}"/>
          </ac:spMkLst>
        </pc:spChg>
        <pc:spChg chg="mod">
          <ac:chgData name="Caroline" userId="cfd62c8106f6c0e9" providerId="LiveId" clId="{DB8DE0C6-20C9-4F2C-B63F-98FBE0E9ACB3}" dt="2023-04-17T11:04:47.038" v="19078" actId="20577"/>
          <ac:spMkLst>
            <pc:docMk/>
            <pc:sldMk cId="1234819448" sldId="263"/>
            <ac:spMk id="3" creationId="{768462AA-28C3-24AA-69AB-37DEACB7025E}"/>
          </ac:spMkLst>
        </pc:spChg>
      </pc:sldChg>
      <pc:sldChg chg="addSp modSp new del ord">
        <pc:chgData name="Caroline" userId="cfd62c8106f6c0e9" providerId="LiveId" clId="{DB8DE0C6-20C9-4F2C-B63F-98FBE0E9ACB3}" dt="2023-04-16T11:42:46.047" v="17479" actId="47"/>
        <pc:sldMkLst>
          <pc:docMk/>
          <pc:sldMk cId="4092746883" sldId="264"/>
        </pc:sldMkLst>
        <pc:picChg chg="add mod">
          <ac:chgData name="Caroline" userId="cfd62c8106f6c0e9" providerId="LiveId" clId="{DB8DE0C6-20C9-4F2C-B63F-98FBE0E9ACB3}" dt="2023-04-15T01:09:39.717" v="6754"/>
          <ac:picMkLst>
            <pc:docMk/>
            <pc:sldMk cId="4092746883" sldId="264"/>
            <ac:picMk id="3" creationId="{9CBAED71-B150-C1FA-CA75-FE8FD652BF27}"/>
          </ac:picMkLst>
        </pc:picChg>
      </pc:sldChg>
      <pc:sldChg chg="addSp modSp new mod ord">
        <pc:chgData name="Caroline" userId="cfd62c8106f6c0e9" providerId="LiveId" clId="{DB8DE0C6-20C9-4F2C-B63F-98FBE0E9ACB3}" dt="2023-04-17T10:37:52.552" v="18915" actId="20577"/>
        <pc:sldMkLst>
          <pc:docMk/>
          <pc:sldMk cId="148623891" sldId="265"/>
        </pc:sldMkLst>
        <pc:spChg chg="add mod">
          <ac:chgData name="Caroline" userId="cfd62c8106f6c0e9" providerId="LiveId" clId="{DB8DE0C6-20C9-4F2C-B63F-98FBE0E9ACB3}" dt="2023-04-17T10:37:52.552" v="18915" actId="20577"/>
          <ac:spMkLst>
            <pc:docMk/>
            <pc:sldMk cId="148623891" sldId="265"/>
            <ac:spMk id="3" creationId="{E1A112B0-B958-A807-02D4-8F3489F6E027}"/>
          </ac:spMkLst>
        </pc:spChg>
      </pc:sldChg>
      <pc:sldChg chg="addSp delSp modSp new mod">
        <pc:chgData name="Caroline" userId="cfd62c8106f6c0e9" providerId="LiveId" clId="{DB8DE0C6-20C9-4F2C-B63F-98FBE0E9ACB3}" dt="2023-04-15T03:29:56.803" v="9994" actId="21"/>
        <pc:sldMkLst>
          <pc:docMk/>
          <pc:sldMk cId="321830279" sldId="266"/>
        </pc:sldMkLst>
        <pc:spChg chg="add del">
          <ac:chgData name="Caroline" userId="cfd62c8106f6c0e9" providerId="LiveId" clId="{DB8DE0C6-20C9-4F2C-B63F-98FBE0E9ACB3}" dt="2023-04-15T03:25:50.885" v="9978" actId="478"/>
          <ac:spMkLst>
            <pc:docMk/>
            <pc:sldMk cId="321830279" sldId="266"/>
            <ac:spMk id="2" creationId="{16CCFB1E-1472-73D0-35AA-66D74B62DB90}"/>
          </ac:spMkLst>
        </pc:spChg>
        <pc:spChg chg="add del">
          <ac:chgData name="Caroline" userId="cfd62c8106f6c0e9" providerId="LiveId" clId="{DB8DE0C6-20C9-4F2C-B63F-98FBE0E9ACB3}" dt="2023-04-15T03:25:50.885" v="9978" actId="478"/>
          <ac:spMkLst>
            <pc:docMk/>
            <pc:sldMk cId="321830279" sldId="266"/>
            <ac:spMk id="3" creationId="{5016EA61-5E82-DAA6-2099-52A1CB3B5F4F}"/>
          </ac:spMkLst>
        </pc:spChg>
        <pc:spChg chg="add del">
          <ac:chgData name="Caroline" userId="cfd62c8106f6c0e9" providerId="LiveId" clId="{DB8DE0C6-20C9-4F2C-B63F-98FBE0E9ACB3}" dt="2023-04-15T03:25:50.885" v="9978" actId="478"/>
          <ac:spMkLst>
            <pc:docMk/>
            <pc:sldMk cId="321830279" sldId="266"/>
            <ac:spMk id="4" creationId="{19B241C9-5C90-23F0-1A64-D714C9379254}"/>
          </ac:spMkLst>
        </pc:spChg>
        <pc:spChg chg="add del">
          <ac:chgData name="Caroline" userId="cfd62c8106f6c0e9" providerId="LiveId" clId="{DB8DE0C6-20C9-4F2C-B63F-98FBE0E9ACB3}" dt="2023-04-15T03:25:50.885" v="9978" actId="478"/>
          <ac:spMkLst>
            <pc:docMk/>
            <pc:sldMk cId="321830279" sldId="266"/>
            <ac:spMk id="5" creationId="{A9D1A6D7-0852-8B5E-5C2D-C4EA2C770196}"/>
          </ac:spMkLst>
        </pc:spChg>
        <pc:spChg chg="add del mod">
          <ac:chgData name="Caroline" userId="cfd62c8106f6c0e9" providerId="LiveId" clId="{DB8DE0C6-20C9-4F2C-B63F-98FBE0E9ACB3}" dt="2023-04-15T03:27:31.738" v="9983" actId="478"/>
          <ac:spMkLst>
            <pc:docMk/>
            <pc:sldMk cId="321830279" sldId="266"/>
            <ac:spMk id="6" creationId="{4BB54BED-1940-E626-1B46-BD3139D6C220}"/>
          </ac:spMkLst>
        </pc:spChg>
        <pc:spChg chg="add del">
          <ac:chgData name="Caroline" userId="cfd62c8106f6c0e9" providerId="LiveId" clId="{DB8DE0C6-20C9-4F2C-B63F-98FBE0E9ACB3}" dt="2023-04-15T03:27:31.738" v="9983" actId="478"/>
          <ac:spMkLst>
            <pc:docMk/>
            <pc:sldMk cId="321830279" sldId="266"/>
            <ac:spMk id="7" creationId="{E330B046-3356-C44A-DD3C-729CA98CFE18}"/>
          </ac:spMkLst>
        </pc:spChg>
        <pc:spChg chg="add del">
          <ac:chgData name="Caroline" userId="cfd62c8106f6c0e9" providerId="LiveId" clId="{DB8DE0C6-20C9-4F2C-B63F-98FBE0E9ACB3}" dt="2023-04-15T03:27:31.738" v="9983" actId="478"/>
          <ac:spMkLst>
            <pc:docMk/>
            <pc:sldMk cId="321830279" sldId="266"/>
            <ac:spMk id="8" creationId="{67AF5610-51D6-F62C-448F-95112E352ACD}"/>
          </ac:spMkLst>
        </pc:spChg>
        <pc:spChg chg="add del">
          <ac:chgData name="Caroline" userId="cfd62c8106f6c0e9" providerId="LiveId" clId="{DB8DE0C6-20C9-4F2C-B63F-98FBE0E9ACB3}" dt="2023-04-15T03:27:31.738" v="9983" actId="478"/>
          <ac:spMkLst>
            <pc:docMk/>
            <pc:sldMk cId="321830279" sldId="266"/>
            <ac:spMk id="9" creationId="{9748ED08-39FB-D893-39EF-68D24C104D6E}"/>
          </ac:spMkLst>
        </pc:spChg>
        <pc:spChg chg="add del">
          <ac:chgData name="Caroline" userId="cfd62c8106f6c0e9" providerId="LiveId" clId="{DB8DE0C6-20C9-4F2C-B63F-98FBE0E9ACB3}" dt="2023-04-15T03:27:31.738" v="9983" actId="478"/>
          <ac:spMkLst>
            <pc:docMk/>
            <pc:sldMk cId="321830279" sldId="266"/>
            <ac:spMk id="10" creationId="{06C486C0-E627-0DD6-BC05-BF9A609A1C71}"/>
          </ac:spMkLst>
        </pc:spChg>
        <pc:spChg chg="add mod">
          <ac:chgData name="Caroline" userId="cfd62c8106f6c0e9" providerId="LiveId" clId="{DB8DE0C6-20C9-4F2C-B63F-98FBE0E9ACB3}" dt="2023-04-15T03:28:33.996" v="9988" actId="14100"/>
          <ac:spMkLst>
            <pc:docMk/>
            <pc:sldMk cId="321830279" sldId="266"/>
            <ac:spMk id="11" creationId="{DF9045B9-F9F7-6D26-F95A-B9B02617B8FB}"/>
          </ac:spMkLst>
        </pc:spChg>
        <pc:spChg chg="add mod">
          <ac:chgData name="Caroline" userId="cfd62c8106f6c0e9" providerId="LiveId" clId="{DB8DE0C6-20C9-4F2C-B63F-98FBE0E9ACB3}" dt="2023-04-15T03:28:33.996" v="9988" actId="14100"/>
          <ac:spMkLst>
            <pc:docMk/>
            <pc:sldMk cId="321830279" sldId="266"/>
            <ac:spMk id="12" creationId="{1B355C2D-0F59-10B2-C640-B28902428BCF}"/>
          </ac:spMkLst>
        </pc:spChg>
        <pc:spChg chg="add mod">
          <ac:chgData name="Caroline" userId="cfd62c8106f6c0e9" providerId="LiveId" clId="{DB8DE0C6-20C9-4F2C-B63F-98FBE0E9ACB3}" dt="2023-04-15T03:28:33.996" v="9988" actId="14100"/>
          <ac:spMkLst>
            <pc:docMk/>
            <pc:sldMk cId="321830279" sldId="266"/>
            <ac:spMk id="13" creationId="{7882830C-1BE6-5647-1A88-CA441A5C4E27}"/>
          </ac:spMkLst>
        </pc:spChg>
        <pc:spChg chg="add mod">
          <ac:chgData name="Caroline" userId="cfd62c8106f6c0e9" providerId="LiveId" clId="{DB8DE0C6-20C9-4F2C-B63F-98FBE0E9ACB3}" dt="2023-04-15T03:29:56.803" v="9994" actId="21"/>
          <ac:spMkLst>
            <pc:docMk/>
            <pc:sldMk cId="321830279" sldId="266"/>
            <ac:spMk id="14" creationId="{30F64D4E-4518-85F4-53D7-56AAA325DB9A}"/>
          </ac:spMkLst>
        </pc:spChg>
        <pc:picChg chg="add del">
          <ac:chgData name="Caroline" userId="cfd62c8106f6c0e9" providerId="LiveId" clId="{DB8DE0C6-20C9-4F2C-B63F-98FBE0E9ACB3}" dt="2023-04-15T03:25:50.885" v="9978" actId="478"/>
          <ac:picMkLst>
            <pc:docMk/>
            <pc:sldMk cId="321830279" sldId="266"/>
            <ac:picMk id="2049" creationId="{166CD39B-98C2-0ED8-B010-AAAC89A478D8}"/>
          </ac:picMkLst>
        </pc:picChg>
        <pc:picChg chg="add del">
          <ac:chgData name="Caroline" userId="cfd62c8106f6c0e9" providerId="LiveId" clId="{DB8DE0C6-20C9-4F2C-B63F-98FBE0E9ACB3}" dt="2023-04-15T03:27:31.738" v="9983" actId="478"/>
          <ac:picMkLst>
            <pc:docMk/>
            <pc:sldMk cId="321830279" sldId="266"/>
            <ac:picMk id="2054" creationId="{EB819C5A-2A5E-320C-56C8-ED82BBEFFB49}"/>
          </ac:picMkLst>
        </pc:picChg>
        <pc:picChg chg="add mod">
          <ac:chgData name="Caroline" userId="cfd62c8106f6c0e9" providerId="LiveId" clId="{DB8DE0C6-20C9-4F2C-B63F-98FBE0E9ACB3}" dt="2023-04-15T03:28:33.996" v="9988" actId="14100"/>
          <ac:picMkLst>
            <pc:docMk/>
            <pc:sldMk cId="321830279" sldId="266"/>
            <ac:picMk id="2059" creationId="{711E48B2-B0DE-7B11-F3D8-F2377EDA61CF}"/>
          </ac:picMkLst>
        </pc:picChg>
      </pc:sldChg>
      <pc:sldChg chg="addSp modSp new mod">
        <pc:chgData name="Caroline" userId="cfd62c8106f6c0e9" providerId="LiveId" clId="{DB8DE0C6-20C9-4F2C-B63F-98FBE0E9ACB3}" dt="2023-04-15T03:30:22.122" v="10000" actId="20577"/>
        <pc:sldMkLst>
          <pc:docMk/>
          <pc:sldMk cId="2803457728" sldId="267"/>
        </pc:sldMkLst>
        <pc:spChg chg="add mod">
          <ac:chgData name="Caroline" userId="cfd62c8106f6c0e9" providerId="LiveId" clId="{DB8DE0C6-20C9-4F2C-B63F-98FBE0E9ACB3}" dt="2023-04-15T03:30:22.122" v="10000" actId="20577"/>
          <ac:spMkLst>
            <pc:docMk/>
            <pc:sldMk cId="2803457728" sldId="267"/>
            <ac:spMk id="3" creationId="{C72F1CA2-2CA6-7643-4A81-092D66D1C798}"/>
          </ac:spMkLst>
        </pc:spChg>
      </pc:sldChg>
      <pc:sldChg chg="addSp delSp modSp new mod">
        <pc:chgData name="Caroline" userId="cfd62c8106f6c0e9" providerId="LiveId" clId="{DB8DE0C6-20C9-4F2C-B63F-98FBE0E9ACB3}" dt="2023-04-16T05:12:05.820" v="13488" actId="20577"/>
        <pc:sldMkLst>
          <pc:docMk/>
          <pc:sldMk cId="2771635327" sldId="268"/>
        </pc:sldMkLst>
        <pc:spChg chg="add del mod">
          <ac:chgData name="Caroline" userId="cfd62c8106f6c0e9" providerId="LiveId" clId="{DB8DE0C6-20C9-4F2C-B63F-98FBE0E9ACB3}" dt="2023-04-15T03:35:51.153" v="10015" actId="478"/>
          <ac:spMkLst>
            <pc:docMk/>
            <pc:sldMk cId="2771635327" sldId="268"/>
            <ac:spMk id="3" creationId="{D78A820F-3A9A-7CD8-1EA2-A6DBAAF2C934}"/>
          </ac:spMkLst>
        </pc:spChg>
        <pc:spChg chg="add mod">
          <ac:chgData name="Caroline" userId="cfd62c8106f6c0e9" providerId="LiveId" clId="{DB8DE0C6-20C9-4F2C-B63F-98FBE0E9ACB3}" dt="2023-04-16T05:12:05.820" v="13488" actId="20577"/>
          <ac:spMkLst>
            <pc:docMk/>
            <pc:sldMk cId="2771635327" sldId="268"/>
            <ac:spMk id="5" creationId="{A0B87F68-C335-254B-A83F-031B77CC6F15}"/>
          </ac:spMkLst>
        </pc:spChg>
      </pc:sldChg>
      <pc:sldChg chg="addSp modSp new mod">
        <pc:chgData name="Caroline" userId="cfd62c8106f6c0e9" providerId="LiveId" clId="{DB8DE0C6-20C9-4F2C-B63F-98FBE0E9ACB3}" dt="2023-04-16T05:26:15.669" v="13507" actId="313"/>
        <pc:sldMkLst>
          <pc:docMk/>
          <pc:sldMk cId="1013007510" sldId="269"/>
        </pc:sldMkLst>
        <pc:spChg chg="add mod">
          <ac:chgData name="Caroline" userId="cfd62c8106f6c0e9" providerId="LiveId" clId="{DB8DE0C6-20C9-4F2C-B63F-98FBE0E9ACB3}" dt="2023-04-16T05:26:15.669" v="13507" actId="313"/>
          <ac:spMkLst>
            <pc:docMk/>
            <pc:sldMk cId="1013007510" sldId="269"/>
            <ac:spMk id="3" creationId="{361F2210-210C-728D-063F-00DD8242E9CD}"/>
          </ac:spMkLst>
        </pc:spChg>
      </pc:sldChg>
      <pc:sldChg chg="addSp modSp new mod">
        <pc:chgData name="Caroline" userId="cfd62c8106f6c0e9" providerId="LiveId" clId="{DB8DE0C6-20C9-4F2C-B63F-98FBE0E9ACB3}" dt="2023-04-16T03:41:32.267" v="12263" actId="255"/>
        <pc:sldMkLst>
          <pc:docMk/>
          <pc:sldMk cId="3358222728" sldId="270"/>
        </pc:sldMkLst>
        <pc:spChg chg="add mod">
          <ac:chgData name="Caroline" userId="cfd62c8106f6c0e9" providerId="LiveId" clId="{DB8DE0C6-20C9-4F2C-B63F-98FBE0E9ACB3}" dt="2023-04-16T03:41:32.267" v="12263" actId="255"/>
          <ac:spMkLst>
            <pc:docMk/>
            <pc:sldMk cId="3358222728" sldId="270"/>
            <ac:spMk id="3" creationId="{86463A1D-7F06-B2FA-96EE-DB2E9F276943}"/>
          </ac:spMkLst>
        </pc:spChg>
      </pc:sldChg>
      <pc:sldChg chg="addSp delSp modSp new del mod">
        <pc:chgData name="Caroline" userId="cfd62c8106f6c0e9" providerId="LiveId" clId="{DB8DE0C6-20C9-4F2C-B63F-98FBE0E9ACB3}" dt="2023-04-15T07:12:22.203" v="12089" actId="2696"/>
        <pc:sldMkLst>
          <pc:docMk/>
          <pc:sldMk cId="1756833944" sldId="271"/>
        </pc:sldMkLst>
        <pc:spChg chg="add del mod">
          <ac:chgData name="Caroline" userId="cfd62c8106f6c0e9" providerId="LiveId" clId="{DB8DE0C6-20C9-4F2C-B63F-98FBE0E9ACB3}" dt="2023-04-15T07:11:01.073" v="12082"/>
          <ac:spMkLst>
            <pc:docMk/>
            <pc:sldMk cId="1756833944" sldId="271"/>
            <ac:spMk id="3" creationId="{B210559A-712D-D737-8114-0E35BDFB0875}"/>
          </ac:spMkLst>
        </pc:spChg>
      </pc:sldChg>
      <pc:sldChg chg="addSp delSp modSp new mod ord">
        <pc:chgData name="Caroline" userId="cfd62c8106f6c0e9" providerId="LiveId" clId="{DB8DE0C6-20C9-4F2C-B63F-98FBE0E9ACB3}" dt="2023-04-16T05:50:28.802" v="13958" actId="255"/>
        <pc:sldMkLst>
          <pc:docMk/>
          <pc:sldMk cId="460047138" sldId="272"/>
        </pc:sldMkLst>
        <pc:spChg chg="mod">
          <ac:chgData name="Caroline" userId="cfd62c8106f6c0e9" providerId="LiveId" clId="{DB8DE0C6-20C9-4F2C-B63F-98FBE0E9ACB3}" dt="2023-04-15T03:45:55.821" v="10032"/>
          <ac:spMkLst>
            <pc:docMk/>
            <pc:sldMk cId="460047138" sldId="272"/>
            <ac:spMk id="2" creationId="{516F07F9-6B7D-A3B5-3D5A-CA1AAE20C939}"/>
          </ac:spMkLst>
        </pc:spChg>
        <pc:spChg chg="mod">
          <ac:chgData name="Caroline" userId="cfd62c8106f6c0e9" providerId="LiveId" clId="{DB8DE0C6-20C9-4F2C-B63F-98FBE0E9ACB3}" dt="2023-04-16T05:50:28.802" v="13958" actId="255"/>
          <ac:spMkLst>
            <pc:docMk/>
            <pc:sldMk cId="460047138" sldId="272"/>
            <ac:spMk id="3" creationId="{F0DFA920-84E0-37C2-DABF-88D14EE546ED}"/>
          </ac:spMkLst>
        </pc:spChg>
        <pc:spChg chg="add del mod">
          <ac:chgData name="Caroline" userId="cfd62c8106f6c0e9" providerId="LiveId" clId="{DB8DE0C6-20C9-4F2C-B63F-98FBE0E9ACB3}" dt="2023-04-15T06:26:41.032" v="11756"/>
          <ac:spMkLst>
            <pc:docMk/>
            <pc:sldMk cId="460047138" sldId="272"/>
            <ac:spMk id="9" creationId="{A3962A91-D6DC-453F-E674-AF6C0297139D}"/>
          </ac:spMkLst>
        </pc:spChg>
        <pc:graphicFrameChg chg="add del mod">
          <ac:chgData name="Caroline" userId="cfd62c8106f6c0e9" providerId="LiveId" clId="{DB8DE0C6-20C9-4F2C-B63F-98FBE0E9ACB3}" dt="2023-04-15T06:26:41.032" v="11756"/>
          <ac:graphicFrameMkLst>
            <pc:docMk/>
            <pc:sldMk cId="460047138" sldId="272"/>
            <ac:graphicFrameMk id="4" creationId="{BCD8F767-AF88-C734-DEF6-64A5ADA97C1D}"/>
          </ac:graphicFrameMkLst>
        </pc:graphicFrameChg>
        <pc:graphicFrameChg chg="add del mod">
          <ac:chgData name="Caroline" userId="cfd62c8106f6c0e9" providerId="LiveId" clId="{DB8DE0C6-20C9-4F2C-B63F-98FBE0E9ACB3}" dt="2023-04-15T06:26:41.032" v="11756"/>
          <ac:graphicFrameMkLst>
            <pc:docMk/>
            <pc:sldMk cId="460047138" sldId="272"/>
            <ac:graphicFrameMk id="5" creationId="{6F6B7B30-9723-63C6-8E0A-302B2DAA84FE}"/>
          </ac:graphicFrameMkLst>
        </pc:graphicFrameChg>
        <pc:graphicFrameChg chg="add del mod">
          <ac:chgData name="Caroline" userId="cfd62c8106f6c0e9" providerId="LiveId" clId="{DB8DE0C6-20C9-4F2C-B63F-98FBE0E9ACB3}" dt="2023-04-15T06:26:41.032" v="11756"/>
          <ac:graphicFrameMkLst>
            <pc:docMk/>
            <pc:sldMk cId="460047138" sldId="272"/>
            <ac:graphicFrameMk id="6" creationId="{15A1CAA9-7139-4A3E-4314-9C38AB576404}"/>
          </ac:graphicFrameMkLst>
        </pc:graphicFrameChg>
        <pc:graphicFrameChg chg="add del mod modGraphic">
          <ac:chgData name="Caroline" userId="cfd62c8106f6c0e9" providerId="LiveId" clId="{DB8DE0C6-20C9-4F2C-B63F-98FBE0E9ACB3}" dt="2023-04-15T06:26:41.032" v="11756"/>
          <ac:graphicFrameMkLst>
            <pc:docMk/>
            <pc:sldMk cId="460047138" sldId="272"/>
            <ac:graphicFrameMk id="7" creationId="{67094CFB-329B-E111-7BEF-1E551E7186DA}"/>
          </ac:graphicFrameMkLst>
        </pc:graphicFrameChg>
        <pc:graphicFrameChg chg="add del mod">
          <ac:chgData name="Caroline" userId="cfd62c8106f6c0e9" providerId="LiveId" clId="{DB8DE0C6-20C9-4F2C-B63F-98FBE0E9ACB3}" dt="2023-04-15T06:26:41.032" v="11756"/>
          <ac:graphicFrameMkLst>
            <pc:docMk/>
            <pc:sldMk cId="460047138" sldId="272"/>
            <ac:graphicFrameMk id="8" creationId="{9CFD1900-FA9C-3D87-62D0-65673BFF9454}"/>
          </ac:graphicFrameMkLst>
        </pc:graphicFrameChg>
      </pc:sldChg>
      <pc:sldChg chg="modSp new del mod">
        <pc:chgData name="Caroline" userId="cfd62c8106f6c0e9" providerId="LiveId" clId="{DB8DE0C6-20C9-4F2C-B63F-98FBE0E9ACB3}" dt="2023-04-15T06:43:22.791" v="11931" actId="2696"/>
        <pc:sldMkLst>
          <pc:docMk/>
          <pc:sldMk cId="3241759989" sldId="273"/>
        </pc:sldMkLst>
        <pc:spChg chg="mod">
          <ac:chgData name="Caroline" userId="cfd62c8106f6c0e9" providerId="LiveId" clId="{DB8DE0C6-20C9-4F2C-B63F-98FBE0E9ACB3}" dt="2023-04-15T03:45:15.901" v="10031"/>
          <ac:spMkLst>
            <pc:docMk/>
            <pc:sldMk cId="3241759989" sldId="273"/>
            <ac:spMk id="3" creationId="{7D18DCDD-8634-3F4A-A94F-25553B407A88}"/>
          </ac:spMkLst>
        </pc:spChg>
      </pc:sldChg>
      <pc:sldChg chg="delSp modSp new mod ord">
        <pc:chgData name="Caroline" userId="cfd62c8106f6c0e9" providerId="LiveId" clId="{DB8DE0C6-20C9-4F2C-B63F-98FBE0E9ACB3}" dt="2023-04-16T11:23:41.350" v="17394" actId="20577"/>
        <pc:sldMkLst>
          <pc:docMk/>
          <pc:sldMk cId="2211147639" sldId="274"/>
        </pc:sldMkLst>
        <pc:spChg chg="del mod">
          <ac:chgData name="Caroline" userId="cfd62c8106f6c0e9" providerId="LiveId" clId="{DB8DE0C6-20C9-4F2C-B63F-98FBE0E9ACB3}" dt="2023-04-16T04:32:30.180" v="13148" actId="478"/>
          <ac:spMkLst>
            <pc:docMk/>
            <pc:sldMk cId="2211147639" sldId="274"/>
            <ac:spMk id="2" creationId="{6A3EC925-2B04-935A-F5C7-AECC52EA3D30}"/>
          </ac:spMkLst>
        </pc:spChg>
        <pc:spChg chg="mod">
          <ac:chgData name="Caroline" userId="cfd62c8106f6c0e9" providerId="LiveId" clId="{DB8DE0C6-20C9-4F2C-B63F-98FBE0E9ACB3}" dt="2023-04-16T11:23:41.350" v="17394" actId="20577"/>
          <ac:spMkLst>
            <pc:docMk/>
            <pc:sldMk cId="2211147639" sldId="274"/>
            <ac:spMk id="3" creationId="{104D834A-108B-391A-EC92-82306701830A}"/>
          </ac:spMkLst>
        </pc:spChg>
      </pc:sldChg>
      <pc:sldChg chg="addSp delSp modSp new mod ord">
        <pc:chgData name="Caroline" userId="cfd62c8106f6c0e9" providerId="LiveId" clId="{DB8DE0C6-20C9-4F2C-B63F-98FBE0E9ACB3}" dt="2023-04-16T05:06:00.039" v="13474" actId="20577"/>
        <pc:sldMkLst>
          <pc:docMk/>
          <pc:sldMk cId="736400837" sldId="275"/>
        </pc:sldMkLst>
        <pc:spChg chg="mod">
          <ac:chgData name="Caroline" userId="cfd62c8106f6c0e9" providerId="LiveId" clId="{DB8DE0C6-20C9-4F2C-B63F-98FBE0E9ACB3}" dt="2023-04-15T06:28:11.283" v="11798" actId="20577"/>
          <ac:spMkLst>
            <pc:docMk/>
            <pc:sldMk cId="736400837" sldId="275"/>
            <ac:spMk id="2" creationId="{4727AAAF-89FB-25FB-8CA3-92AF2DD19896}"/>
          </ac:spMkLst>
        </pc:spChg>
        <pc:spChg chg="add del">
          <ac:chgData name="Caroline" userId="cfd62c8106f6c0e9" providerId="LiveId" clId="{DB8DE0C6-20C9-4F2C-B63F-98FBE0E9ACB3}" dt="2023-04-15T06:27:51.351" v="11761"/>
          <ac:spMkLst>
            <pc:docMk/>
            <pc:sldMk cId="736400837" sldId="275"/>
            <ac:spMk id="3" creationId="{29F8E6C6-ACC4-90F5-7F2E-696E7BF6E9A0}"/>
          </ac:spMkLst>
        </pc:spChg>
        <pc:spChg chg="add del mod">
          <ac:chgData name="Caroline" userId="cfd62c8106f6c0e9" providerId="LiveId" clId="{DB8DE0C6-20C9-4F2C-B63F-98FBE0E9ACB3}" dt="2023-04-15T06:27:18.081" v="11760"/>
          <ac:spMkLst>
            <pc:docMk/>
            <pc:sldMk cId="736400837" sldId="275"/>
            <ac:spMk id="9" creationId="{A39E30CF-0312-2E84-5F56-0BCA765C4C53}"/>
          </ac:spMkLst>
        </pc:spChg>
        <pc:graphicFrameChg chg="add del mod">
          <ac:chgData name="Caroline" userId="cfd62c8106f6c0e9" providerId="LiveId" clId="{DB8DE0C6-20C9-4F2C-B63F-98FBE0E9ACB3}" dt="2023-04-15T06:27:18.081" v="11760"/>
          <ac:graphicFrameMkLst>
            <pc:docMk/>
            <pc:sldMk cId="736400837" sldId="275"/>
            <ac:graphicFrameMk id="4" creationId="{BCEA4D36-7380-DF04-BC3E-A70F77FF05AE}"/>
          </ac:graphicFrameMkLst>
        </pc:graphicFrameChg>
        <pc:graphicFrameChg chg="add del mod">
          <ac:chgData name="Caroline" userId="cfd62c8106f6c0e9" providerId="LiveId" clId="{DB8DE0C6-20C9-4F2C-B63F-98FBE0E9ACB3}" dt="2023-04-15T06:27:18.081" v="11760"/>
          <ac:graphicFrameMkLst>
            <pc:docMk/>
            <pc:sldMk cId="736400837" sldId="275"/>
            <ac:graphicFrameMk id="5" creationId="{715AF7B6-D2E0-0AC8-7124-10177DE7F931}"/>
          </ac:graphicFrameMkLst>
        </pc:graphicFrameChg>
        <pc:graphicFrameChg chg="add del mod">
          <ac:chgData name="Caroline" userId="cfd62c8106f6c0e9" providerId="LiveId" clId="{DB8DE0C6-20C9-4F2C-B63F-98FBE0E9ACB3}" dt="2023-04-15T06:27:18.081" v="11760"/>
          <ac:graphicFrameMkLst>
            <pc:docMk/>
            <pc:sldMk cId="736400837" sldId="275"/>
            <ac:graphicFrameMk id="6" creationId="{A8883B77-9FA7-2C39-DD42-4B6578B0C841}"/>
          </ac:graphicFrameMkLst>
        </pc:graphicFrameChg>
        <pc:graphicFrameChg chg="add del mod">
          <ac:chgData name="Caroline" userId="cfd62c8106f6c0e9" providerId="LiveId" clId="{DB8DE0C6-20C9-4F2C-B63F-98FBE0E9ACB3}" dt="2023-04-15T06:27:18.081" v="11760"/>
          <ac:graphicFrameMkLst>
            <pc:docMk/>
            <pc:sldMk cId="736400837" sldId="275"/>
            <ac:graphicFrameMk id="7" creationId="{2A98267E-5506-04EE-B756-52C8A9EA4691}"/>
          </ac:graphicFrameMkLst>
        </pc:graphicFrameChg>
        <pc:graphicFrameChg chg="add del mod">
          <ac:chgData name="Caroline" userId="cfd62c8106f6c0e9" providerId="LiveId" clId="{DB8DE0C6-20C9-4F2C-B63F-98FBE0E9ACB3}" dt="2023-04-15T06:27:18.081" v="11760"/>
          <ac:graphicFrameMkLst>
            <pc:docMk/>
            <pc:sldMk cId="736400837" sldId="275"/>
            <ac:graphicFrameMk id="8" creationId="{20AA058F-D08A-F825-644E-D4A24209F53A}"/>
          </ac:graphicFrameMkLst>
        </pc:graphicFrameChg>
        <pc:graphicFrameChg chg="add mod modGraphic">
          <ac:chgData name="Caroline" userId="cfd62c8106f6c0e9" providerId="LiveId" clId="{DB8DE0C6-20C9-4F2C-B63F-98FBE0E9ACB3}" dt="2023-04-16T05:06:00.039" v="13474" actId="20577"/>
          <ac:graphicFrameMkLst>
            <pc:docMk/>
            <pc:sldMk cId="736400837" sldId="275"/>
            <ac:graphicFrameMk id="10" creationId="{42391E1B-9B38-4FB6-CDF0-35A76877D06D}"/>
          </ac:graphicFrameMkLst>
        </pc:graphicFrameChg>
      </pc:sldChg>
      <pc:sldChg chg="delSp modSp new mod">
        <pc:chgData name="Caroline" userId="cfd62c8106f6c0e9" providerId="LiveId" clId="{DB8DE0C6-20C9-4F2C-B63F-98FBE0E9ACB3}" dt="2023-04-16T23:21:35.889" v="17897" actId="20577"/>
        <pc:sldMkLst>
          <pc:docMk/>
          <pc:sldMk cId="1016398583" sldId="276"/>
        </pc:sldMkLst>
        <pc:spChg chg="del mod">
          <ac:chgData name="Caroline" userId="cfd62c8106f6c0e9" providerId="LiveId" clId="{DB8DE0C6-20C9-4F2C-B63F-98FBE0E9ACB3}" dt="2023-04-16T07:24:31.399" v="14498" actId="478"/>
          <ac:spMkLst>
            <pc:docMk/>
            <pc:sldMk cId="1016398583" sldId="276"/>
            <ac:spMk id="2" creationId="{E609CF59-07BF-64F4-9FFA-EE0A0D691136}"/>
          </ac:spMkLst>
        </pc:spChg>
        <pc:spChg chg="mod">
          <ac:chgData name="Caroline" userId="cfd62c8106f6c0e9" providerId="LiveId" clId="{DB8DE0C6-20C9-4F2C-B63F-98FBE0E9ACB3}" dt="2023-04-16T23:21:35.889" v="17897" actId="20577"/>
          <ac:spMkLst>
            <pc:docMk/>
            <pc:sldMk cId="1016398583" sldId="276"/>
            <ac:spMk id="3" creationId="{84818CBD-1457-3DE8-F784-E5B3C3E8CDBD}"/>
          </ac:spMkLst>
        </pc:spChg>
      </pc:sldChg>
      <pc:sldChg chg="modSp new mod">
        <pc:chgData name="Caroline" userId="cfd62c8106f6c0e9" providerId="LiveId" clId="{DB8DE0C6-20C9-4F2C-B63F-98FBE0E9ACB3}" dt="2023-04-16T10:08:20.292" v="16118" actId="14100"/>
        <pc:sldMkLst>
          <pc:docMk/>
          <pc:sldMk cId="1841499655" sldId="277"/>
        </pc:sldMkLst>
        <pc:spChg chg="mod">
          <ac:chgData name="Caroline" userId="cfd62c8106f6c0e9" providerId="LiveId" clId="{DB8DE0C6-20C9-4F2C-B63F-98FBE0E9ACB3}" dt="2023-04-15T06:50:10.273" v="11977" actId="20577"/>
          <ac:spMkLst>
            <pc:docMk/>
            <pc:sldMk cId="1841499655" sldId="277"/>
            <ac:spMk id="2" creationId="{88FEDCD2-AC83-514A-94D9-B37B269498E4}"/>
          </ac:spMkLst>
        </pc:spChg>
        <pc:spChg chg="mod">
          <ac:chgData name="Caroline" userId="cfd62c8106f6c0e9" providerId="LiveId" clId="{DB8DE0C6-20C9-4F2C-B63F-98FBE0E9ACB3}" dt="2023-04-16T10:08:20.292" v="16118" actId="14100"/>
          <ac:spMkLst>
            <pc:docMk/>
            <pc:sldMk cId="1841499655" sldId="277"/>
            <ac:spMk id="3" creationId="{9ADF6AC1-2162-85F7-31FF-A00ED13A6819}"/>
          </ac:spMkLst>
        </pc:spChg>
      </pc:sldChg>
      <pc:sldChg chg="addSp modSp new del mod">
        <pc:chgData name="Caroline" userId="cfd62c8106f6c0e9" providerId="LiveId" clId="{DB8DE0C6-20C9-4F2C-B63F-98FBE0E9ACB3}" dt="2023-04-15T06:53:32.540" v="12030" actId="2696"/>
        <pc:sldMkLst>
          <pc:docMk/>
          <pc:sldMk cId="289354743" sldId="278"/>
        </pc:sldMkLst>
        <pc:spChg chg="add mod">
          <ac:chgData name="Caroline" userId="cfd62c8106f6c0e9" providerId="LiveId" clId="{DB8DE0C6-20C9-4F2C-B63F-98FBE0E9ACB3}" dt="2023-04-15T06:51:18.792" v="12005" actId="21"/>
          <ac:spMkLst>
            <pc:docMk/>
            <pc:sldMk cId="289354743" sldId="278"/>
            <ac:spMk id="3" creationId="{D78171D8-6CE9-3677-6BAB-20C10C2276ED}"/>
          </ac:spMkLst>
        </pc:spChg>
      </pc:sldChg>
      <pc:sldChg chg="addSp modSp new mod">
        <pc:chgData name="Caroline" userId="cfd62c8106f6c0e9" providerId="LiveId" clId="{DB8DE0C6-20C9-4F2C-B63F-98FBE0E9ACB3}" dt="2023-04-15T06:54:12.161" v="12039" actId="114"/>
        <pc:sldMkLst>
          <pc:docMk/>
          <pc:sldMk cId="4011819328" sldId="279"/>
        </pc:sldMkLst>
        <pc:spChg chg="add mod">
          <ac:chgData name="Caroline" userId="cfd62c8106f6c0e9" providerId="LiveId" clId="{DB8DE0C6-20C9-4F2C-B63F-98FBE0E9ACB3}" dt="2023-04-15T06:54:12.161" v="12039" actId="114"/>
          <ac:spMkLst>
            <pc:docMk/>
            <pc:sldMk cId="4011819328" sldId="279"/>
            <ac:spMk id="3" creationId="{22B4FA29-8037-BA38-0B3C-815666248855}"/>
          </ac:spMkLst>
        </pc:spChg>
      </pc:sldChg>
      <pc:sldChg chg="new del">
        <pc:chgData name="Caroline" userId="cfd62c8106f6c0e9" providerId="LiveId" clId="{DB8DE0C6-20C9-4F2C-B63F-98FBE0E9ACB3}" dt="2023-04-15T07:12:19.177" v="12088" actId="2696"/>
        <pc:sldMkLst>
          <pc:docMk/>
          <pc:sldMk cId="3877505142" sldId="280"/>
        </pc:sldMkLst>
      </pc:sldChg>
      <pc:sldChg chg="modSp new mod ord">
        <pc:chgData name="Caroline" userId="cfd62c8106f6c0e9" providerId="LiveId" clId="{DB8DE0C6-20C9-4F2C-B63F-98FBE0E9ACB3}" dt="2023-04-16T10:08:39.393" v="16119" actId="255"/>
        <pc:sldMkLst>
          <pc:docMk/>
          <pc:sldMk cId="1572079066" sldId="281"/>
        </pc:sldMkLst>
        <pc:spChg chg="mod">
          <ac:chgData name="Caroline" userId="cfd62c8106f6c0e9" providerId="LiveId" clId="{DB8DE0C6-20C9-4F2C-B63F-98FBE0E9ACB3}" dt="2023-04-15T07:10:47.383" v="12079" actId="20577"/>
          <ac:spMkLst>
            <pc:docMk/>
            <pc:sldMk cId="1572079066" sldId="281"/>
            <ac:spMk id="2" creationId="{1AFA0BEF-800C-4267-AB76-82D60341B069}"/>
          </ac:spMkLst>
        </pc:spChg>
        <pc:spChg chg="mod">
          <ac:chgData name="Caroline" userId="cfd62c8106f6c0e9" providerId="LiveId" clId="{DB8DE0C6-20C9-4F2C-B63F-98FBE0E9ACB3}" dt="2023-04-16T10:08:39.393" v="16119" actId="255"/>
          <ac:spMkLst>
            <pc:docMk/>
            <pc:sldMk cId="1572079066" sldId="281"/>
            <ac:spMk id="3" creationId="{E662A5CE-6923-22F0-82D3-ACAF93CAE068}"/>
          </ac:spMkLst>
        </pc:spChg>
      </pc:sldChg>
      <pc:sldChg chg="delSp modSp new mod">
        <pc:chgData name="Caroline" userId="cfd62c8106f6c0e9" providerId="LiveId" clId="{DB8DE0C6-20C9-4F2C-B63F-98FBE0E9ACB3}" dt="2023-04-17T11:08:59.838" v="19086" actId="20577"/>
        <pc:sldMkLst>
          <pc:docMk/>
          <pc:sldMk cId="1608219284" sldId="282"/>
        </pc:sldMkLst>
        <pc:spChg chg="del mod">
          <ac:chgData name="Caroline" userId="cfd62c8106f6c0e9" providerId="LiveId" clId="{DB8DE0C6-20C9-4F2C-B63F-98FBE0E9ACB3}" dt="2023-04-16T07:24:53.708" v="14501" actId="478"/>
          <ac:spMkLst>
            <pc:docMk/>
            <pc:sldMk cId="1608219284" sldId="282"/>
            <ac:spMk id="2" creationId="{8E5EF07B-E1CA-759C-C5BF-DC68D454A138}"/>
          </ac:spMkLst>
        </pc:spChg>
        <pc:spChg chg="mod">
          <ac:chgData name="Caroline" userId="cfd62c8106f6c0e9" providerId="LiveId" clId="{DB8DE0C6-20C9-4F2C-B63F-98FBE0E9ACB3}" dt="2023-04-17T11:08:59.838" v="19086" actId="20577"/>
          <ac:spMkLst>
            <pc:docMk/>
            <pc:sldMk cId="1608219284" sldId="282"/>
            <ac:spMk id="3" creationId="{FB2E12D0-1E7B-1649-64E2-178DF846DE1C}"/>
          </ac:spMkLst>
        </pc:spChg>
      </pc:sldChg>
      <pc:sldChg chg="modSp new mod">
        <pc:chgData name="Caroline" userId="cfd62c8106f6c0e9" providerId="LiveId" clId="{DB8DE0C6-20C9-4F2C-B63F-98FBE0E9ACB3}" dt="2023-04-16T04:36:55.299" v="13288" actId="114"/>
        <pc:sldMkLst>
          <pc:docMk/>
          <pc:sldMk cId="3148654025" sldId="283"/>
        </pc:sldMkLst>
        <pc:spChg chg="mod">
          <ac:chgData name="Caroline" userId="cfd62c8106f6c0e9" providerId="LiveId" clId="{DB8DE0C6-20C9-4F2C-B63F-98FBE0E9ACB3}" dt="2023-04-16T04:04:09.052" v="12618" actId="14100"/>
          <ac:spMkLst>
            <pc:docMk/>
            <pc:sldMk cId="3148654025" sldId="283"/>
            <ac:spMk id="2" creationId="{250484D4-111D-39A1-74FF-A7C50B679328}"/>
          </ac:spMkLst>
        </pc:spChg>
        <pc:spChg chg="mod">
          <ac:chgData name="Caroline" userId="cfd62c8106f6c0e9" providerId="LiveId" clId="{DB8DE0C6-20C9-4F2C-B63F-98FBE0E9ACB3}" dt="2023-04-16T04:36:55.299" v="13288" actId="114"/>
          <ac:spMkLst>
            <pc:docMk/>
            <pc:sldMk cId="3148654025" sldId="283"/>
            <ac:spMk id="3" creationId="{C4455FAD-77E6-6757-96FD-8F0873B7AF8B}"/>
          </ac:spMkLst>
        </pc:spChg>
      </pc:sldChg>
      <pc:sldChg chg="addSp modSp new mod">
        <pc:chgData name="Caroline" userId="cfd62c8106f6c0e9" providerId="LiveId" clId="{DB8DE0C6-20C9-4F2C-B63F-98FBE0E9ACB3}" dt="2023-04-16T23:59:26.013" v="18623" actId="20577"/>
        <pc:sldMkLst>
          <pc:docMk/>
          <pc:sldMk cId="4040618899" sldId="284"/>
        </pc:sldMkLst>
        <pc:spChg chg="add mod">
          <ac:chgData name="Caroline" userId="cfd62c8106f6c0e9" providerId="LiveId" clId="{DB8DE0C6-20C9-4F2C-B63F-98FBE0E9ACB3}" dt="2023-04-16T23:59:26.013" v="18623" actId="20577"/>
          <ac:spMkLst>
            <pc:docMk/>
            <pc:sldMk cId="4040618899" sldId="284"/>
            <ac:spMk id="3" creationId="{4472327F-87C2-5598-13CE-6CE4A2A16FD1}"/>
          </ac:spMkLst>
        </pc:spChg>
      </pc:sldChg>
      <pc:sldChg chg="addSp modSp new mod">
        <pc:chgData name="Caroline" userId="cfd62c8106f6c0e9" providerId="LiveId" clId="{DB8DE0C6-20C9-4F2C-B63F-98FBE0E9ACB3}" dt="2023-04-17T00:13:43.993" v="18702" actId="313"/>
        <pc:sldMkLst>
          <pc:docMk/>
          <pc:sldMk cId="3143818635" sldId="285"/>
        </pc:sldMkLst>
        <pc:spChg chg="add mod">
          <ac:chgData name="Caroline" userId="cfd62c8106f6c0e9" providerId="LiveId" clId="{DB8DE0C6-20C9-4F2C-B63F-98FBE0E9ACB3}" dt="2023-04-17T00:13:43.993" v="18702" actId="313"/>
          <ac:spMkLst>
            <pc:docMk/>
            <pc:sldMk cId="3143818635" sldId="285"/>
            <ac:spMk id="3" creationId="{C6D363D6-CB35-503D-ED12-0AFA3733715C}"/>
          </ac:spMkLst>
        </pc:spChg>
      </pc:sldChg>
      <pc:sldChg chg="addSp delSp modSp new mod">
        <pc:chgData name="Caroline" userId="cfd62c8106f6c0e9" providerId="LiveId" clId="{DB8DE0C6-20C9-4F2C-B63F-98FBE0E9ACB3}" dt="2023-04-17T10:31:31.721" v="18912" actId="20577"/>
        <pc:sldMkLst>
          <pc:docMk/>
          <pc:sldMk cId="3264517393" sldId="286"/>
        </pc:sldMkLst>
        <pc:spChg chg="add mod">
          <ac:chgData name="Caroline" userId="cfd62c8106f6c0e9" providerId="LiveId" clId="{DB8DE0C6-20C9-4F2C-B63F-98FBE0E9ACB3}" dt="2023-04-16T11:45:14.643" v="17530" actId="6549"/>
          <ac:spMkLst>
            <pc:docMk/>
            <pc:sldMk cId="3264517393" sldId="286"/>
            <ac:spMk id="3" creationId="{9687D3F2-F07F-5222-C1A7-F17E9FC71356}"/>
          </ac:spMkLst>
        </pc:spChg>
        <pc:spChg chg="add del mod">
          <ac:chgData name="Caroline" userId="cfd62c8106f6c0e9" providerId="LiveId" clId="{DB8DE0C6-20C9-4F2C-B63F-98FBE0E9ACB3}" dt="2023-04-16T11:45:35.128" v="17534"/>
          <ac:spMkLst>
            <pc:docMk/>
            <pc:sldMk cId="3264517393" sldId="286"/>
            <ac:spMk id="4" creationId="{FB588DAD-92CD-18AA-019A-39549DE2880B}"/>
          </ac:spMkLst>
        </pc:spChg>
        <pc:spChg chg="add mod">
          <ac:chgData name="Caroline" userId="cfd62c8106f6c0e9" providerId="LiveId" clId="{DB8DE0C6-20C9-4F2C-B63F-98FBE0E9ACB3}" dt="2023-04-17T10:31:31.721" v="18912" actId="20577"/>
          <ac:spMkLst>
            <pc:docMk/>
            <pc:sldMk cId="3264517393" sldId="286"/>
            <ac:spMk id="6" creationId="{4AC7E7DF-302F-EA64-505B-F9B21055F886}"/>
          </ac:spMkLst>
        </pc:spChg>
      </pc:sldChg>
      <pc:sldChg chg="addSp delSp modSp new del mod">
        <pc:chgData name="Caroline" userId="cfd62c8106f6c0e9" providerId="LiveId" clId="{DB8DE0C6-20C9-4F2C-B63F-98FBE0E9ACB3}" dt="2023-04-16T05:45:15.113" v="13957" actId="47"/>
        <pc:sldMkLst>
          <pc:docMk/>
          <pc:sldMk cId="1413997306" sldId="287"/>
        </pc:sldMkLst>
        <pc:spChg chg="add del mod">
          <ac:chgData name="Caroline" userId="cfd62c8106f6c0e9" providerId="LiveId" clId="{DB8DE0C6-20C9-4F2C-B63F-98FBE0E9ACB3}" dt="2023-04-16T05:45:00.859" v="13954" actId="47"/>
          <ac:spMkLst>
            <pc:docMk/>
            <pc:sldMk cId="1413997306" sldId="287"/>
            <ac:spMk id="3" creationId="{382CB251-D6E1-7A05-02E8-4B2051137707}"/>
          </ac:spMkLst>
        </pc:spChg>
      </pc:sldChg>
      <pc:sldChg chg="addSp modSp new mod">
        <pc:chgData name="Caroline" userId="cfd62c8106f6c0e9" providerId="LiveId" clId="{DB8DE0C6-20C9-4F2C-B63F-98FBE0E9ACB3}" dt="2023-04-16T23:59:02.821" v="18622" actId="20577"/>
        <pc:sldMkLst>
          <pc:docMk/>
          <pc:sldMk cId="2102140463" sldId="288"/>
        </pc:sldMkLst>
        <pc:spChg chg="add mod">
          <ac:chgData name="Caroline" userId="cfd62c8106f6c0e9" providerId="LiveId" clId="{DB8DE0C6-20C9-4F2C-B63F-98FBE0E9ACB3}" dt="2023-04-16T23:59:02.821" v="18622" actId="20577"/>
          <ac:spMkLst>
            <pc:docMk/>
            <pc:sldMk cId="2102140463" sldId="288"/>
            <ac:spMk id="3" creationId="{B1190EF0-4712-BEC5-163F-CDF5FC01EF46}"/>
          </ac:spMkLst>
        </pc:spChg>
      </pc:sldChg>
      <pc:sldChg chg="addSp modSp new">
        <pc:chgData name="Caroline" userId="cfd62c8106f6c0e9" providerId="LiveId" clId="{DB8DE0C6-20C9-4F2C-B63F-98FBE0E9ACB3}" dt="2023-04-16T05:55:45.642" v="13967" actId="14100"/>
        <pc:sldMkLst>
          <pc:docMk/>
          <pc:sldMk cId="1143793093" sldId="289"/>
        </pc:sldMkLst>
        <pc:picChg chg="add mod">
          <ac:chgData name="Caroline" userId="cfd62c8106f6c0e9" providerId="LiveId" clId="{DB8DE0C6-20C9-4F2C-B63F-98FBE0E9ACB3}" dt="2023-04-16T05:55:45.642" v="13967" actId="14100"/>
          <ac:picMkLst>
            <pc:docMk/>
            <pc:sldMk cId="1143793093" sldId="289"/>
            <ac:picMk id="1026" creationId="{3483FF92-CE32-9F64-E595-15F841585B45}"/>
          </ac:picMkLst>
        </pc:picChg>
      </pc:sldChg>
      <pc:sldChg chg="addSp delSp modSp new mod">
        <pc:chgData name="Caroline" userId="cfd62c8106f6c0e9" providerId="LiveId" clId="{DB8DE0C6-20C9-4F2C-B63F-98FBE0E9ACB3}" dt="2023-04-18T04:35:25.509" v="20020" actId="20577"/>
        <pc:sldMkLst>
          <pc:docMk/>
          <pc:sldMk cId="1169390979" sldId="290"/>
        </pc:sldMkLst>
        <pc:spChg chg="add mod">
          <ac:chgData name="Caroline" userId="cfd62c8106f6c0e9" providerId="LiveId" clId="{DB8DE0C6-20C9-4F2C-B63F-98FBE0E9ACB3}" dt="2023-04-18T04:35:25.509" v="20020" actId="20577"/>
          <ac:spMkLst>
            <pc:docMk/>
            <pc:sldMk cId="1169390979" sldId="290"/>
            <ac:spMk id="3" creationId="{1259B873-B561-2613-5D99-500BD16F7F0B}"/>
          </ac:spMkLst>
        </pc:spChg>
        <pc:picChg chg="add del mod">
          <ac:chgData name="Caroline" userId="cfd62c8106f6c0e9" providerId="LiveId" clId="{DB8DE0C6-20C9-4F2C-B63F-98FBE0E9ACB3}" dt="2023-04-16T05:58:11.030" v="13978" actId="21"/>
          <ac:picMkLst>
            <pc:docMk/>
            <pc:sldMk cId="1169390979" sldId="290"/>
            <ac:picMk id="2050" creationId="{7148ED03-42DE-0D17-0C1E-D2AD30B02BA3}"/>
          </ac:picMkLst>
        </pc:picChg>
      </pc:sldChg>
      <pc:sldChg chg="addSp modSp new mod">
        <pc:chgData name="Caroline" userId="cfd62c8106f6c0e9" providerId="LiveId" clId="{DB8DE0C6-20C9-4F2C-B63F-98FBE0E9ACB3}" dt="2023-04-18T04:29:38.358" v="19755" actId="20577"/>
        <pc:sldMkLst>
          <pc:docMk/>
          <pc:sldMk cId="1200152243" sldId="291"/>
        </pc:sldMkLst>
        <pc:spChg chg="add mod">
          <ac:chgData name="Caroline" userId="cfd62c8106f6c0e9" providerId="LiveId" clId="{DB8DE0C6-20C9-4F2C-B63F-98FBE0E9ACB3}" dt="2023-04-18T04:29:38.358" v="19755" actId="20577"/>
          <ac:spMkLst>
            <pc:docMk/>
            <pc:sldMk cId="1200152243" sldId="291"/>
            <ac:spMk id="3" creationId="{A8C06205-737F-EAEA-522B-6866B0DE9E6D}"/>
          </ac:spMkLst>
        </pc:spChg>
        <pc:picChg chg="add mod">
          <ac:chgData name="Caroline" userId="cfd62c8106f6c0e9" providerId="LiveId" clId="{DB8DE0C6-20C9-4F2C-B63F-98FBE0E9ACB3}" dt="2023-04-16T06:02:39.144" v="14009" actId="14100"/>
          <ac:picMkLst>
            <pc:docMk/>
            <pc:sldMk cId="1200152243" sldId="291"/>
            <ac:picMk id="2" creationId="{C6E4BE0A-E978-5772-FF84-771C26085F49}"/>
          </ac:picMkLst>
        </pc:picChg>
      </pc:sldChg>
      <pc:sldChg chg="addSp delSp modSp new mod">
        <pc:chgData name="Caroline" userId="cfd62c8106f6c0e9" providerId="LiveId" clId="{DB8DE0C6-20C9-4F2C-B63F-98FBE0E9ACB3}" dt="2023-04-16T22:53:30.707" v="17755" actId="14100"/>
        <pc:sldMkLst>
          <pc:docMk/>
          <pc:sldMk cId="1591434401" sldId="292"/>
        </pc:sldMkLst>
        <pc:spChg chg="add mod">
          <ac:chgData name="Caroline" userId="cfd62c8106f6c0e9" providerId="LiveId" clId="{DB8DE0C6-20C9-4F2C-B63F-98FBE0E9ACB3}" dt="2023-04-16T09:42:48.541" v="15292" actId="115"/>
          <ac:spMkLst>
            <pc:docMk/>
            <pc:sldMk cId="1591434401" sldId="292"/>
            <ac:spMk id="2" creationId="{187A5812-AF66-F03C-6BAA-8BB8F2FE6DE0}"/>
          </ac:spMkLst>
        </pc:spChg>
        <pc:spChg chg="add del mod">
          <ac:chgData name="Caroline" userId="cfd62c8106f6c0e9" providerId="LiveId" clId="{DB8DE0C6-20C9-4F2C-B63F-98FBE0E9ACB3}" dt="2023-04-16T09:45:58.867" v="15490" actId="478"/>
          <ac:spMkLst>
            <pc:docMk/>
            <pc:sldMk cId="1591434401" sldId="292"/>
            <ac:spMk id="3" creationId="{2FBC8C7D-F605-9D01-BFA7-A5FDABEC6561}"/>
          </ac:spMkLst>
        </pc:spChg>
        <pc:picChg chg="add mod">
          <ac:chgData name="Caroline" userId="cfd62c8106f6c0e9" providerId="LiveId" clId="{DB8DE0C6-20C9-4F2C-B63F-98FBE0E9ACB3}" dt="2023-04-16T22:53:30.707" v="17755" actId="14100"/>
          <ac:picMkLst>
            <pc:docMk/>
            <pc:sldMk cId="1591434401" sldId="292"/>
            <ac:picMk id="3073" creationId="{E97C5730-68CB-C512-6E96-3F76915EC86C}"/>
          </ac:picMkLst>
        </pc:picChg>
      </pc:sldChg>
      <pc:sldChg chg="addSp modSp new mod">
        <pc:chgData name="Caroline" userId="cfd62c8106f6c0e9" providerId="LiveId" clId="{DB8DE0C6-20C9-4F2C-B63F-98FBE0E9ACB3}" dt="2023-04-16T09:34:31.421" v="15129" actId="14100"/>
        <pc:sldMkLst>
          <pc:docMk/>
          <pc:sldMk cId="2989885049" sldId="293"/>
        </pc:sldMkLst>
        <pc:picChg chg="add mod">
          <ac:chgData name="Caroline" userId="cfd62c8106f6c0e9" providerId="LiveId" clId="{DB8DE0C6-20C9-4F2C-B63F-98FBE0E9ACB3}" dt="2023-04-16T09:34:31.421" v="15129" actId="14100"/>
          <ac:picMkLst>
            <pc:docMk/>
            <pc:sldMk cId="2989885049" sldId="293"/>
            <ac:picMk id="2" creationId="{10F17821-8C5C-F919-90D4-C5A8D24E65CA}"/>
          </ac:picMkLst>
        </pc:picChg>
      </pc:sldChg>
      <pc:sldChg chg="addSp delSp modSp new mod">
        <pc:chgData name="Caroline" userId="cfd62c8106f6c0e9" providerId="LiveId" clId="{DB8DE0C6-20C9-4F2C-B63F-98FBE0E9ACB3}" dt="2023-04-16T09:47:10.965" v="15501" actId="20577"/>
        <pc:sldMkLst>
          <pc:docMk/>
          <pc:sldMk cId="648312621" sldId="294"/>
        </pc:sldMkLst>
        <pc:spChg chg="add del mod">
          <ac:chgData name="Caroline" userId="cfd62c8106f6c0e9" providerId="LiveId" clId="{DB8DE0C6-20C9-4F2C-B63F-98FBE0E9ACB3}" dt="2023-04-16T09:39:59.543" v="15160" actId="14100"/>
          <ac:spMkLst>
            <pc:docMk/>
            <pc:sldMk cId="648312621" sldId="294"/>
            <ac:spMk id="2" creationId="{827F2AE6-4999-1B44-A992-48AAB14A01E5}"/>
          </ac:spMkLst>
        </pc:spChg>
        <pc:spChg chg="add del mod">
          <ac:chgData name="Caroline" userId="cfd62c8106f6c0e9" providerId="LiveId" clId="{DB8DE0C6-20C9-4F2C-B63F-98FBE0E9ACB3}" dt="2023-04-16T09:36:14.933" v="15145" actId="255"/>
          <ac:spMkLst>
            <pc:docMk/>
            <pc:sldMk cId="648312621" sldId="294"/>
            <ac:spMk id="3" creationId="{E6DABA18-093C-2EB6-3A93-291AA016A6A7}"/>
          </ac:spMkLst>
        </pc:spChg>
        <pc:spChg chg="add del mod">
          <ac:chgData name="Caroline" userId="cfd62c8106f6c0e9" providerId="LiveId" clId="{DB8DE0C6-20C9-4F2C-B63F-98FBE0E9ACB3}" dt="2023-04-16T09:47:10.965" v="15501" actId="20577"/>
          <ac:spMkLst>
            <pc:docMk/>
            <pc:sldMk cId="648312621" sldId="294"/>
            <ac:spMk id="4" creationId="{946546D2-28FA-5896-0F6F-859B7B60B503}"/>
          </ac:spMkLst>
        </pc:spChg>
        <pc:picChg chg="add del mod">
          <ac:chgData name="Caroline" userId="cfd62c8106f6c0e9" providerId="LiveId" clId="{DB8DE0C6-20C9-4F2C-B63F-98FBE0E9ACB3}" dt="2023-04-16T09:35:52.696" v="15141" actId="14100"/>
          <ac:picMkLst>
            <pc:docMk/>
            <pc:sldMk cId="648312621" sldId="294"/>
            <ac:picMk id="5121" creationId="{48451718-8818-8564-FB96-FF053AA7A077}"/>
          </ac:picMkLst>
        </pc:picChg>
      </pc:sldChg>
      <pc:sldChg chg="addSp modSp new mod">
        <pc:chgData name="Caroline" userId="cfd62c8106f6c0e9" providerId="LiveId" clId="{DB8DE0C6-20C9-4F2C-B63F-98FBE0E9ACB3}" dt="2023-04-16T10:35:25.858" v="16412" actId="14100"/>
        <pc:sldMkLst>
          <pc:docMk/>
          <pc:sldMk cId="714524934" sldId="295"/>
        </pc:sldMkLst>
        <pc:picChg chg="add mod">
          <ac:chgData name="Caroline" userId="cfd62c8106f6c0e9" providerId="LiveId" clId="{DB8DE0C6-20C9-4F2C-B63F-98FBE0E9ACB3}" dt="2023-04-16T10:35:25.858" v="16412" actId="14100"/>
          <ac:picMkLst>
            <pc:docMk/>
            <pc:sldMk cId="714524934" sldId="295"/>
            <ac:picMk id="2" creationId="{2ADDB8B1-F8F6-FF32-984E-6BB444AAD404}"/>
          </ac:picMkLst>
        </pc:picChg>
      </pc:sldChg>
      <pc:sldChg chg="addSp modSp new mod">
        <pc:chgData name="Caroline" userId="cfd62c8106f6c0e9" providerId="LiveId" clId="{DB8DE0C6-20C9-4F2C-B63F-98FBE0E9ACB3}" dt="2023-04-17T02:11:57.058" v="18873" actId="20577"/>
        <pc:sldMkLst>
          <pc:docMk/>
          <pc:sldMk cId="2447986267" sldId="296"/>
        </pc:sldMkLst>
        <pc:spChg chg="add mod">
          <ac:chgData name="Caroline" userId="cfd62c8106f6c0e9" providerId="LiveId" clId="{DB8DE0C6-20C9-4F2C-B63F-98FBE0E9ACB3}" dt="2023-04-17T02:11:57.058" v="18873" actId="20577"/>
          <ac:spMkLst>
            <pc:docMk/>
            <pc:sldMk cId="2447986267" sldId="296"/>
            <ac:spMk id="3" creationId="{1C48A439-DF96-ABDD-3617-327BF03E56D4}"/>
          </ac:spMkLst>
        </pc:spChg>
      </pc:sldChg>
      <pc:sldChg chg="addSp modSp new mod">
        <pc:chgData name="Caroline" userId="cfd62c8106f6c0e9" providerId="LiveId" clId="{DB8DE0C6-20C9-4F2C-B63F-98FBE0E9ACB3}" dt="2023-04-17T23:46:12.684" v="19093" actId="255"/>
        <pc:sldMkLst>
          <pc:docMk/>
          <pc:sldMk cId="3054189279" sldId="297"/>
        </pc:sldMkLst>
        <pc:spChg chg="add mod">
          <ac:chgData name="Caroline" userId="cfd62c8106f6c0e9" providerId="LiveId" clId="{DB8DE0C6-20C9-4F2C-B63F-98FBE0E9ACB3}" dt="2023-04-17T23:46:12.684" v="19093" actId="255"/>
          <ac:spMkLst>
            <pc:docMk/>
            <pc:sldMk cId="3054189279" sldId="297"/>
            <ac:spMk id="3" creationId="{A00B4F7F-B7A4-FF70-CC10-F60EDE3BBE84}"/>
          </ac:spMkLst>
        </pc:spChg>
      </pc:sldChg>
      <pc:sldChg chg="delSp modSp new mod ord">
        <pc:chgData name="Caroline" userId="cfd62c8106f6c0e9" providerId="LiveId" clId="{DB8DE0C6-20C9-4F2C-B63F-98FBE0E9ACB3}" dt="2023-04-18T04:36:07.965" v="20022"/>
        <pc:sldMkLst>
          <pc:docMk/>
          <pc:sldMk cId="967004565" sldId="298"/>
        </pc:sldMkLst>
        <pc:spChg chg="del mod">
          <ac:chgData name="Caroline" userId="cfd62c8106f6c0e9" providerId="LiveId" clId="{DB8DE0C6-20C9-4F2C-B63F-98FBE0E9ACB3}" dt="2023-04-18T04:27:04.147" v="19690" actId="478"/>
          <ac:spMkLst>
            <pc:docMk/>
            <pc:sldMk cId="967004565" sldId="298"/>
            <ac:spMk id="2" creationId="{5E509842-36D8-65B2-DFB8-EACD97267587}"/>
          </ac:spMkLst>
        </pc:spChg>
        <pc:spChg chg="mod">
          <ac:chgData name="Caroline" userId="cfd62c8106f6c0e9" providerId="LiveId" clId="{DB8DE0C6-20C9-4F2C-B63F-98FBE0E9ACB3}" dt="2023-04-18T04:28:30.841" v="19738" actId="20577"/>
          <ac:spMkLst>
            <pc:docMk/>
            <pc:sldMk cId="967004565" sldId="298"/>
            <ac:spMk id="3" creationId="{440A1EC4-8383-7EB7-2F20-26684EA4559F}"/>
          </ac:spMkLst>
        </pc:spChg>
      </pc:sldChg>
      <pc:sldChg chg="new del">
        <pc:chgData name="Caroline" userId="cfd62c8106f6c0e9" providerId="LiveId" clId="{DB8DE0C6-20C9-4F2C-B63F-98FBE0E9ACB3}" dt="2023-04-18T04:22:17.480" v="19095" actId="2696"/>
        <pc:sldMkLst>
          <pc:docMk/>
          <pc:sldMk cId="2403212635" sldId="29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C2EF-F028-1B8F-815D-63688D1EC3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28C2F0F-D6FC-3483-3780-9C5CBA6F73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F16B655-08CD-F1F1-67E6-2015583DD43A}"/>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5" name="Footer Placeholder 4">
            <a:extLst>
              <a:ext uri="{FF2B5EF4-FFF2-40B4-BE49-F238E27FC236}">
                <a16:creationId xmlns:a16="http://schemas.microsoft.com/office/drawing/2014/main" id="{62685CF2-117E-FC39-16C0-4E22220473D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73AAAF4-CFAB-A112-D4FF-BA7865415B38}"/>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155229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9313-D56E-09D6-79ED-E41D838962D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5902A63-35F8-9EB9-9370-B5E31E6DF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6208BD3-6DF0-A9FB-65B8-435AC8BAE837}"/>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5" name="Footer Placeholder 4">
            <a:extLst>
              <a:ext uri="{FF2B5EF4-FFF2-40B4-BE49-F238E27FC236}">
                <a16:creationId xmlns:a16="http://schemas.microsoft.com/office/drawing/2014/main" id="{B64A9165-7C7C-F46C-CFFD-6E02B704E60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F04C4E7-BE28-4D11-BBA9-C6C3B84AB3BD}"/>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110072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3EA3-B30E-35D8-5A00-3F87390AD1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EF231CD-1C2C-58E4-102F-A22AFD706B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4DC530-BD9B-7884-3643-0DBDD0796E38}"/>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5" name="Footer Placeholder 4">
            <a:extLst>
              <a:ext uri="{FF2B5EF4-FFF2-40B4-BE49-F238E27FC236}">
                <a16:creationId xmlns:a16="http://schemas.microsoft.com/office/drawing/2014/main" id="{FEE26FD3-06BF-00C4-71FC-BEF50E6FDCE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13F731-033D-473F-B1C8-D0E0720AA879}"/>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2301725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DBF9-3859-2E0A-CA3B-2046FD24B37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CB1EDDA-6E4E-1F0C-0608-B2F55F4D9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ECB0825-CDF1-91D2-12AC-EAAAF2E72B4A}"/>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5" name="Footer Placeholder 4">
            <a:extLst>
              <a:ext uri="{FF2B5EF4-FFF2-40B4-BE49-F238E27FC236}">
                <a16:creationId xmlns:a16="http://schemas.microsoft.com/office/drawing/2014/main" id="{A4073EB2-A03B-EC65-0EF7-AF8E50DFCD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7916BB-8249-EAF6-431A-DBCBE108437B}"/>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3501762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5B9E-8E0A-1BF8-BD62-E06BE2940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0B0D170-8E75-A2F5-6A7E-D27E332091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4F30C1-2A37-0ABC-BBA4-ED6C5D38E896}"/>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5" name="Footer Placeholder 4">
            <a:extLst>
              <a:ext uri="{FF2B5EF4-FFF2-40B4-BE49-F238E27FC236}">
                <a16:creationId xmlns:a16="http://schemas.microsoft.com/office/drawing/2014/main" id="{F007A8BB-CB6D-EBBD-E6E1-0E39D0B621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11CD312-39B9-398C-1E06-2BEFA2DC110B}"/>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265751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C3B6-0815-892F-8D4C-FFAD4DE2B92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A64F64C-FD45-9684-D6ED-137EC33BF0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2469981-C266-436D-6899-59E4C375E2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4C04407-592D-FE11-2002-EB5CDA95E121}"/>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6" name="Footer Placeholder 5">
            <a:extLst>
              <a:ext uri="{FF2B5EF4-FFF2-40B4-BE49-F238E27FC236}">
                <a16:creationId xmlns:a16="http://schemas.microsoft.com/office/drawing/2014/main" id="{59C07C19-8426-CAFC-B5EB-FFDB943649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A44339B-C460-E424-427E-D0AC7F86F9A8}"/>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1497254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44D5-CD7F-D483-EA61-3664E7225B7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ED741BC-5EF8-A38E-22DB-A347372E8F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3FC75D-7734-5A5B-C340-AF96C77951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1D777AE-9319-339E-26BB-D8F7F19A4F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9F527F-12C0-6A13-E05E-0CE26328C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B2BB019-3C30-D260-ABFC-3CD41E9C3FAC}"/>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8" name="Footer Placeholder 7">
            <a:extLst>
              <a:ext uri="{FF2B5EF4-FFF2-40B4-BE49-F238E27FC236}">
                <a16:creationId xmlns:a16="http://schemas.microsoft.com/office/drawing/2014/main" id="{1E1007A4-8313-A396-319F-84C0B3B9599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01FB271-10C8-F0BE-DF3D-85C2F2D3EE81}"/>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124121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58919-637A-10B6-6A23-9FE7D124779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A899B7E-E569-D813-D642-2C5EFAADACE0}"/>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4" name="Footer Placeholder 3">
            <a:extLst>
              <a:ext uri="{FF2B5EF4-FFF2-40B4-BE49-F238E27FC236}">
                <a16:creationId xmlns:a16="http://schemas.microsoft.com/office/drawing/2014/main" id="{0E239626-825C-8D04-68ED-E3A969A7E55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B7E32BF-8592-4E64-3EF1-3CF55995DE30}"/>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2314289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A67323-D7B2-C87A-7BD5-5DA0DFA3A36B}"/>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3" name="Footer Placeholder 2">
            <a:extLst>
              <a:ext uri="{FF2B5EF4-FFF2-40B4-BE49-F238E27FC236}">
                <a16:creationId xmlns:a16="http://schemas.microsoft.com/office/drawing/2014/main" id="{5E68B6BC-4F92-812E-25FF-845235776CB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E7A75E1-361C-02CA-187D-457D1AA6CD20}"/>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3125503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4AE9-3D6D-3DCD-6B5A-E0031AB4D6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8BB210C-1C44-B7BE-F7CA-78A5A3EE6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C9358B9-64D6-C018-9915-A072F818A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22892-E541-A6EF-D132-D0653F3D7625}"/>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6" name="Footer Placeholder 5">
            <a:extLst>
              <a:ext uri="{FF2B5EF4-FFF2-40B4-BE49-F238E27FC236}">
                <a16:creationId xmlns:a16="http://schemas.microsoft.com/office/drawing/2014/main" id="{C2CC3B01-0451-66AB-E675-5E255BE1B2B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BE6168-3E76-FA62-3CAA-4FE632A2B520}"/>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81140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7377-3378-1A3D-389B-34F6339E1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8A22DE9-405A-9651-EAE3-7BFA2ACC2C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3D9C8F0-F14D-C91E-6A0D-176FFD77D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1149D-B9B2-D0B5-BD43-CF35ECCC9CD6}"/>
              </a:ext>
            </a:extLst>
          </p:cNvPr>
          <p:cNvSpPr>
            <a:spLocks noGrp="1"/>
          </p:cNvSpPr>
          <p:nvPr>
            <p:ph type="dt" sz="half" idx="10"/>
          </p:nvPr>
        </p:nvSpPr>
        <p:spPr/>
        <p:txBody>
          <a:bodyPr/>
          <a:lstStyle/>
          <a:p>
            <a:fld id="{9219B032-57B2-4AEB-A35A-EE3B04D952DB}" type="datetimeFigureOut">
              <a:rPr lang="en-AU" smtClean="0"/>
              <a:t>18/04/2023</a:t>
            </a:fld>
            <a:endParaRPr lang="en-AU"/>
          </a:p>
        </p:txBody>
      </p:sp>
      <p:sp>
        <p:nvSpPr>
          <p:cNvPr id="6" name="Footer Placeholder 5">
            <a:extLst>
              <a:ext uri="{FF2B5EF4-FFF2-40B4-BE49-F238E27FC236}">
                <a16:creationId xmlns:a16="http://schemas.microsoft.com/office/drawing/2014/main" id="{C7D49BB4-7091-FAC7-FBA6-F54E91DF995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CB22C87-12D5-858B-720E-0D96F2053281}"/>
              </a:ext>
            </a:extLst>
          </p:cNvPr>
          <p:cNvSpPr>
            <a:spLocks noGrp="1"/>
          </p:cNvSpPr>
          <p:nvPr>
            <p:ph type="sldNum" sz="quarter" idx="12"/>
          </p:nvPr>
        </p:nvSpPr>
        <p:spPr/>
        <p:txBody>
          <a:bodyPr/>
          <a:lstStyle/>
          <a:p>
            <a:fld id="{272F597C-C4AF-4F6A-9E26-9745F70B4E60}" type="slidenum">
              <a:rPr lang="en-AU" smtClean="0"/>
              <a:t>‹#›</a:t>
            </a:fld>
            <a:endParaRPr lang="en-AU"/>
          </a:p>
        </p:txBody>
      </p:sp>
    </p:spTree>
    <p:extLst>
      <p:ext uri="{BB962C8B-B14F-4D97-AF65-F5344CB8AC3E}">
        <p14:creationId xmlns:p14="http://schemas.microsoft.com/office/powerpoint/2010/main" val="426109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C37A8-3D38-3D4F-1D6C-68A7988FBA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270A3F5-1993-1977-4A9B-45F6F4550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FE421C-6DC3-D911-5B0E-51657AFF5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9B032-57B2-4AEB-A35A-EE3B04D952DB}" type="datetimeFigureOut">
              <a:rPr lang="en-AU" smtClean="0"/>
              <a:t>18/04/2023</a:t>
            </a:fld>
            <a:endParaRPr lang="en-AU"/>
          </a:p>
        </p:txBody>
      </p:sp>
      <p:sp>
        <p:nvSpPr>
          <p:cNvPr id="5" name="Footer Placeholder 4">
            <a:extLst>
              <a:ext uri="{FF2B5EF4-FFF2-40B4-BE49-F238E27FC236}">
                <a16:creationId xmlns:a16="http://schemas.microsoft.com/office/drawing/2014/main" id="{ED1C2C54-828A-FFBC-7DDA-FC7DAF299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3A4C0C7-9815-0A67-C854-E4CF16BAC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F597C-C4AF-4F6A-9E26-9745F70B4E60}" type="slidenum">
              <a:rPr lang="en-AU" smtClean="0"/>
              <a:t>‹#›</a:t>
            </a:fld>
            <a:endParaRPr lang="en-AU"/>
          </a:p>
        </p:txBody>
      </p:sp>
    </p:spTree>
    <p:extLst>
      <p:ext uri="{BB962C8B-B14F-4D97-AF65-F5344CB8AC3E}">
        <p14:creationId xmlns:p14="http://schemas.microsoft.com/office/powerpoint/2010/main" val="3868366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mailto:wppcweb@gmail.com"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westgippslandbushwalkingclub.org.au/"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mailto:wppcweb@gmail.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563C-6255-EFFD-85DE-106B6E436603}"/>
              </a:ext>
            </a:extLst>
          </p:cNvPr>
          <p:cNvSpPr>
            <a:spLocks noGrp="1"/>
          </p:cNvSpPr>
          <p:nvPr>
            <p:ph type="ctrTitle"/>
          </p:nvPr>
        </p:nvSpPr>
        <p:spPr>
          <a:xfrm>
            <a:off x="2528888" y="1122364"/>
            <a:ext cx="8139112" cy="2006600"/>
          </a:xfrm>
        </p:spPr>
        <p:txBody>
          <a:bodyPr>
            <a:normAutofit fontScale="90000"/>
          </a:bodyPr>
          <a:lstStyle/>
          <a:p>
            <a:pPr>
              <a:lnSpc>
                <a:spcPct val="115000"/>
              </a:lnSpc>
              <a:spcAft>
                <a:spcPts val="1000"/>
              </a:spcAft>
            </a:pPr>
            <a:r>
              <a:rPr lang="en-AU" sz="3100" b="1" dirty="0">
                <a:effectLst/>
                <a:latin typeface="Calibri" panose="020F0502020204030204" pitchFamily="34" charset="0"/>
                <a:ea typeface="Calibri" panose="020F0502020204030204" pitchFamily="34" charset="0"/>
                <a:cs typeface="Times New Roman" panose="02020603050405020304" pitchFamily="18" charset="0"/>
              </a:rPr>
              <a:t>Westernport and Peninsula Protection Council</a:t>
            </a:r>
            <a:br>
              <a:rPr lang="en-AU" sz="3100" dirty="0">
                <a:effectLst/>
                <a:latin typeface="Calibri" panose="020F0502020204030204" pitchFamily="34" charset="0"/>
                <a:ea typeface="Calibri" panose="020F0502020204030204" pitchFamily="34" charset="0"/>
                <a:cs typeface="Times New Roman" panose="02020603050405020304" pitchFamily="18" charset="0"/>
              </a:rPr>
            </a:br>
            <a:r>
              <a:rPr lang="en-AU" sz="3100" dirty="0">
                <a:effectLst/>
                <a:latin typeface="Calibri" panose="020F0502020204030204" pitchFamily="34" charset="0"/>
                <a:ea typeface="Calibri" panose="020F0502020204030204" pitchFamily="34" charset="0"/>
                <a:cs typeface="Times New Roman" panose="02020603050405020304" pitchFamily="18" charset="0"/>
              </a:rPr>
              <a:t> </a:t>
            </a:r>
            <a:r>
              <a:rPr lang="en-AU" sz="3100" b="1" dirty="0">
                <a:effectLst/>
                <a:latin typeface="Calibri" panose="020F0502020204030204" pitchFamily="34" charset="0"/>
                <a:ea typeface="Calibri" panose="020F0502020204030204" pitchFamily="34" charset="0"/>
                <a:cs typeface="Times New Roman" panose="02020603050405020304" pitchFamily="18" charset="0"/>
              </a:rPr>
              <a:t>April 2023 Submission to </a:t>
            </a:r>
            <a:br>
              <a:rPr lang="en-AU" sz="3100" b="1" dirty="0">
                <a:effectLst/>
                <a:latin typeface="Calibri" panose="020F0502020204030204" pitchFamily="34" charset="0"/>
                <a:ea typeface="Calibri" panose="020F0502020204030204" pitchFamily="34" charset="0"/>
                <a:cs typeface="Times New Roman" panose="02020603050405020304" pitchFamily="18" charset="0"/>
              </a:rPr>
            </a:br>
            <a:r>
              <a:rPr lang="en-AU" sz="3100" b="1" dirty="0">
                <a:effectLst/>
                <a:latin typeface="Calibri" panose="020F0502020204030204" pitchFamily="34" charset="0"/>
                <a:ea typeface="Calibri" panose="020F0502020204030204" pitchFamily="34" charset="0"/>
                <a:cs typeface="Times New Roman" panose="02020603050405020304" pitchFamily="18" charset="0"/>
              </a:rPr>
              <a:t>the Bass Coast Distinctive Area Landscape Plan</a:t>
            </a:r>
            <a:br>
              <a:rPr lang="en-AU" sz="3100" b="1" dirty="0">
                <a:effectLst/>
                <a:latin typeface="Calibri" panose="020F0502020204030204" pitchFamily="34" charset="0"/>
                <a:ea typeface="Calibri" panose="020F0502020204030204" pitchFamily="34" charset="0"/>
                <a:cs typeface="Times New Roman" panose="02020603050405020304" pitchFamily="18" charset="0"/>
              </a:rPr>
            </a:br>
            <a:br>
              <a:rPr lang="en-AU" sz="1800" dirty="0">
                <a:effectLst/>
                <a:latin typeface="Calibri" panose="020F0502020204030204" pitchFamily="34" charset="0"/>
                <a:ea typeface="Calibri" panose="020F0502020204030204" pitchFamily="34" charset="0"/>
                <a:cs typeface="Times New Roman" panose="02020603050405020304" pitchFamily="18" charset="0"/>
              </a:rPr>
            </a:br>
            <a:endParaRPr lang="en-AU" dirty="0"/>
          </a:p>
        </p:txBody>
      </p:sp>
      <p:pic>
        <p:nvPicPr>
          <p:cNvPr id="6" name="Picture 5">
            <a:extLst>
              <a:ext uri="{FF2B5EF4-FFF2-40B4-BE49-F238E27FC236}">
                <a16:creationId xmlns:a16="http://schemas.microsoft.com/office/drawing/2014/main" id="{5C99262A-995C-2A4C-EE70-7A8CD7D05167}"/>
              </a:ext>
            </a:extLst>
          </p:cNvPr>
          <p:cNvPicPr>
            <a:picLocks noChangeAspect="1"/>
          </p:cNvPicPr>
          <p:nvPr/>
        </p:nvPicPr>
        <p:blipFill>
          <a:blip r:embed="rId2"/>
          <a:stretch>
            <a:fillRect/>
          </a:stretch>
        </p:blipFill>
        <p:spPr>
          <a:xfrm>
            <a:off x="3648074" y="2170256"/>
            <a:ext cx="6015038" cy="4512193"/>
          </a:xfrm>
          <a:prstGeom prst="rect">
            <a:avLst/>
          </a:prstGeom>
        </p:spPr>
      </p:pic>
    </p:spTree>
    <p:extLst>
      <p:ext uri="{BB962C8B-B14F-4D97-AF65-F5344CB8AC3E}">
        <p14:creationId xmlns:p14="http://schemas.microsoft.com/office/powerpoint/2010/main" val="754746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4D834A-108B-391A-EC92-82306701830A}"/>
              </a:ext>
            </a:extLst>
          </p:cNvPr>
          <p:cNvSpPr>
            <a:spLocks noGrp="1"/>
          </p:cNvSpPr>
          <p:nvPr>
            <p:ph idx="1"/>
          </p:nvPr>
        </p:nvSpPr>
        <p:spPr>
          <a:xfrm>
            <a:off x="542925" y="371475"/>
            <a:ext cx="10810875" cy="5805488"/>
          </a:xfrm>
        </p:spPr>
        <p:txBody>
          <a:bodyPr>
            <a:normAutofit lnSpcReduction="10000"/>
          </a:bodyPr>
          <a:lstStyle/>
          <a:p>
            <a:r>
              <a:rPr lang="en-AU" dirty="0">
                <a:ea typeface="Calibri" panose="020F0502020204030204" pitchFamily="34" charset="0"/>
              </a:rPr>
              <a:t>I have 6 years experience as an Environmental Educator for Dolphin Research Institute, largely on Balnarring Beach. Our team educated at least 3000 students a year. </a:t>
            </a:r>
          </a:p>
          <a:p>
            <a:r>
              <a:rPr lang="en-AU" dirty="0">
                <a:ea typeface="Calibri" panose="020F0502020204030204" pitchFamily="34" charset="0"/>
              </a:rPr>
              <a:t>At Balnarring Beach, during that time, I witnessed other organisations also using the place: all sorts of </a:t>
            </a:r>
            <a:r>
              <a:rPr lang="en-AU" sz="3200" dirty="0">
                <a:ea typeface="Calibri" panose="020F0502020204030204" pitchFamily="34" charset="0"/>
              </a:rPr>
              <a:t>school groups</a:t>
            </a:r>
            <a:r>
              <a:rPr lang="en-AU" dirty="0">
                <a:ea typeface="Calibri" panose="020F0502020204030204" pitchFamily="34" charset="0"/>
              </a:rPr>
              <a:t>, for camping, hiking, science studies, paddling lessons etc. </a:t>
            </a:r>
          </a:p>
          <a:p>
            <a:r>
              <a:rPr lang="en-AU" sz="3200" dirty="0">
                <a:ea typeface="Calibri" panose="020F0502020204030204" pitchFamily="34" charset="0"/>
              </a:rPr>
              <a:t>Higher Ed</a:t>
            </a:r>
            <a:r>
              <a:rPr lang="en-AU" dirty="0">
                <a:ea typeface="Calibri" panose="020F0502020204030204" pitchFamily="34" charset="0"/>
              </a:rPr>
              <a:t>, using it for training outdoor education students, photography, social weekends.</a:t>
            </a:r>
          </a:p>
          <a:p>
            <a:r>
              <a:rPr lang="en-AU" dirty="0">
                <a:ea typeface="Calibri" panose="020F0502020204030204" pitchFamily="34" charset="0"/>
              </a:rPr>
              <a:t> Disabled groups, Elderly groups, and the outdoor kinder. </a:t>
            </a:r>
          </a:p>
          <a:p>
            <a:r>
              <a:rPr lang="en-AU" dirty="0">
                <a:ea typeface="Calibri" panose="020F0502020204030204" pitchFamily="34" charset="0"/>
              </a:rPr>
              <a:t>What was vital for a good outdoor venue was some beauty and biodiversity, which the Westernport Woodlands also have in spades…</a:t>
            </a:r>
          </a:p>
          <a:p>
            <a:r>
              <a:rPr lang="en-AU" dirty="0">
                <a:ea typeface="Calibri" panose="020F0502020204030204" pitchFamily="34" charset="0"/>
              </a:rPr>
              <a:t> and bus parking, toilets, and good paths (None of the Westernport Woodlands have all of these three things) .</a:t>
            </a:r>
          </a:p>
          <a:p>
            <a:endParaRPr lang="en-AU" dirty="0"/>
          </a:p>
        </p:txBody>
      </p:sp>
    </p:spTree>
    <p:extLst>
      <p:ext uri="{BB962C8B-B14F-4D97-AF65-F5344CB8AC3E}">
        <p14:creationId xmlns:p14="http://schemas.microsoft.com/office/powerpoint/2010/main" val="2211147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628178-44E4-FB02-FBF6-47151994E4BE}"/>
              </a:ext>
            </a:extLst>
          </p:cNvPr>
          <p:cNvSpPr txBox="1"/>
          <p:nvPr/>
        </p:nvSpPr>
        <p:spPr>
          <a:xfrm rot="10800000" flipV="1">
            <a:off x="114300" y="837140"/>
            <a:ext cx="11930063" cy="5632311"/>
          </a:xfrm>
          <a:prstGeom prst="rect">
            <a:avLst/>
          </a:prstGeom>
          <a:noFill/>
        </p:spPr>
        <p:txBody>
          <a:bodyPr wrap="square" rtlCol="0">
            <a:spAutoFit/>
          </a:bodyPr>
          <a:lstStyle/>
          <a:p>
            <a:r>
              <a:rPr lang="en-AU" sz="2400" dirty="0"/>
              <a:t>Picture this:</a:t>
            </a:r>
          </a:p>
          <a:p>
            <a:r>
              <a:rPr lang="en-AU" sz="2400" dirty="0"/>
              <a:t> A group of Year 7 Students  They have back packs on and they are hiking in the Westernport Woodlands four kilometres to a campsite where they will set their tents up and stay the night. </a:t>
            </a:r>
          </a:p>
          <a:p>
            <a:r>
              <a:rPr lang="en-AU" sz="2400" dirty="0"/>
              <a:t>Some students are striding along enjoying themselves, others are struggling behind. They will all make it, some will help others.</a:t>
            </a:r>
          </a:p>
          <a:p>
            <a:r>
              <a:rPr lang="en-AU" sz="2400" dirty="0"/>
              <a:t>Setting up a tent and cooking a dinner, sleeping in the bush and cooking breakfast then walking  out, is an experience that challenges all of them. They remember it for the rest of their lives. Some show leadership, some are away from their screens for the first time in years. </a:t>
            </a:r>
          </a:p>
          <a:p>
            <a:endParaRPr lang="en-AU" sz="2400" dirty="0"/>
          </a:p>
          <a:p>
            <a:r>
              <a:rPr lang="en-AU" sz="2400" dirty="0"/>
              <a:t>When they first arrived and got off the bus, A professional environmental educator took them  on a fun nature walk. This has made them feel more comfortable; replacing fear with understanding. It has focussed them on the other species they are sharing this place with. It also covered part of their science curriculum. </a:t>
            </a:r>
          </a:p>
          <a:p>
            <a:endParaRPr lang="en-AU" sz="2400" dirty="0"/>
          </a:p>
          <a:p>
            <a:r>
              <a:rPr lang="en-AU" sz="2400" dirty="0"/>
              <a:t>They  cook dinner, see the stars, and sing around a fire in a designated fireplace.</a:t>
            </a:r>
          </a:p>
        </p:txBody>
      </p:sp>
    </p:spTree>
    <p:extLst>
      <p:ext uri="{BB962C8B-B14F-4D97-AF65-F5344CB8AC3E}">
        <p14:creationId xmlns:p14="http://schemas.microsoft.com/office/powerpoint/2010/main" val="4108552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6B1C65-9FF1-0770-1A44-D4934615D483}"/>
              </a:ext>
            </a:extLst>
          </p:cNvPr>
          <p:cNvSpPr>
            <a:spLocks noGrp="1"/>
          </p:cNvSpPr>
          <p:nvPr>
            <p:ph idx="1"/>
          </p:nvPr>
        </p:nvSpPr>
        <p:spPr>
          <a:xfrm>
            <a:off x="400050" y="285750"/>
            <a:ext cx="10953750" cy="6372225"/>
          </a:xfrm>
        </p:spPr>
        <p:txBody>
          <a:bodyPr>
            <a:normAutofit/>
          </a:bodyPr>
          <a:lstStyle/>
          <a:p>
            <a:r>
              <a:rPr lang="en-AU" dirty="0"/>
              <a:t>These students live in Casey Shire that was badly planned because of bribery to Councillors by developers, and go to a school that has 3 times as many students than for what it was designed for. The large windows for students to see the trees outside, are covered in paper because there are two lunchtimes, and teachers need to block out children playing. Their parents were born in India,  Afghanistan, Samoa,  and Australia, but the majority of their families have not been for a bush walk.</a:t>
            </a:r>
          </a:p>
          <a:p>
            <a:endParaRPr lang="en-AU" dirty="0"/>
          </a:p>
          <a:p>
            <a:r>
              <a:rPr lang="en-AU" dirty="0"/>
              <a:t>Some of these year 7 students go home and beg their parents to take the family to the BBQ area which is a cheapish day out, away from screens and helps the family exercise. They go on the trolley car 3kms and walk back. They start to find the bush a safe and enjoyable place.</a:t>
            </a:r>
          </a:p>
          <a:p>
            <a:r>
              <a:rPr lang="en-AU" dirty="0"/>
              <a:t> Some of the students go on to study biology, biochemistry, anatomy virology, zoology, revegetation, climate change adaption, etc.</a:t>
            </a:r>
          </a:p>
          <a:p>
            <a:endParaRPr lang="en-AU" dirty="0"/>
          </a:p>
        </p:txBody>
      </p:sp>
    </p:spTree>
    <p:extLst>
      <p:ext uri="{BB962C8B-B14F-4D97-AF65-F5344CB8AC3E}">
        <p14:creationId xmlns:p14="http://schemas.microsoft.com/office/powerpoint/2010/main" val="2678940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E8A73A-008F-B74F-74B1-D9BD65312EE7}"/>
              </a:ext>
            </a:extLst>
          </p:cNvPr>
          <p:cNvSpPr txBox="1"/>
          <p:nvPr/>
        </p:nvSpPr>
        <p:spPr>
          <a:xfrm>
            <a:off x="814387" y="4863198"/>
            <a:ext cx="11044237" cy="1015663"/>
          </a:xfrm>
          <a:prstGeom prst="rect">
            <a:avLst/>
          </a:prstGeom>
          <a:noFill/>
        </p:spPr>
        <p:txBody>
          <a:bodyPr wrap="square">
            <a:spAutoFit/>
          </a:bodyPr>
          <a:lstStyle/>
          <a:p>
            <a:r>
              <a:rPr lang="en-AU" sz="2000" i="1" dirty="0">
                <a:effectLst/>
                <a:latin typeface="Calibri" panose="020F0502020204030204" pitchFamily="34" charset="0"/>
                <a:ea typeface="Calibri" panose="020F0502020204030204" pitchFamily="34" charset="0"/>
                <a:cs typeface="Times New Roman" panose="02020603050405020304" pitchFamily="18" charset="0"/>
              </a:rPr>
              <a:t>fig 6. of the </a:t>
            </a:r>
            <a:r>
              <a:rPr lang="en-A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43</a:t>
            </a:r>
            <a:r>
              <a:rPr lang="en-AU" sz="2000" i="1" dirty="0">
                <a:effectLst/>
                <a:latin typeface="Calibri" panose="020F0502020204030204" pitchFamily="34" charset="0"/>
                <a:ea typeface="Calibri" panose="020F0502020204030204" pitchFamily="34" charset="0"/>
                <a:cs typeface="Times New Roman" panose="02020603050405020304" pitchFamily="18" charset="0"/>
              </a:rPr>
              <a:t> WPPC Westernport Woodland surveys filled out at our  WPPC/ Save Westernport Stall at the Balnarring Kinder </a:t>
            </a:r>
            <a:r>
              <a:rPr lang="en-AU" sz="2000" i="1" dirty="0" err="1">
                <a:effectLst/>
                <a:latin typeface="Calibri" panose="020F0502020204030204" pitchFamily="34" charset="0"/>
                <a:ea typeface="Calibri" panose="020F0502020204030204" pitchFamily="34" charset="0"/>
                <a:cs typeface="Times New Roman" panose="02020603050405020304" pitchFamily="18" charset="0"/>
              </a:rPr>
              <a:t>Womin</a:t>
            </a:r>
            <a:r>
              <a:rPr lang="en-AU" sz="2000" i="1" dirty="0">
                <a:effectLst/>
                <a:latin typeface="Calibri" panose="020F0502020204030204" pitchFamily="34" charset="0"/>
                <a:ea typeface="Calibri" panose="020F0502020204030204" pitchFamily="34" charset="0"/>
                <a:cs typeface="Times New Roman" panose="02020603050405020304" pitchFamily="18" charset="0"/>
              </a:rPr>
              <a:t> </a:t>
            </a:r>
            <a:r>
              <a:rPr lang="en-AU" sz="2000" i="1" dirty="0" err="1">
                <a:effectLst/>
                <a:latin typeface="Calibri" panose="020F0502020204030204" pitchFamily="34" charset="0"/>
                <a:ea typeface="Calibri" panose="020F0502020204030204" pitchFamily="34" charset="0"/>
                <a:cs typeface="Times New Roman" panose="02020603050405020304" pitchFamily="18" charset="0"/>
              </a:rPr>
              <a:t>Djeke</a:t>
            </a:r>
            <a:r>
              <a:rPr lang="en-AU" sz="2000" i="1" dirty="0">
                <a:effectLst/>
                <a:latin typeface="Calibri" panose="020F0502020204030204" pitchFamily="34" charset="0"/>
                <a:ea typeface="Calibri" panose="020F0502020204030204" pitchFamily="34" charset="0"/>
                <a:cs typeface="Times New Roman" panose="02020603050405020304" pitchFamily="18" charset="0"/>
              </a:rPr>
              <a:t> Festival by members of the Public in Mid March 2022 </a:t>
            </a:r>
            <a:r>
              <a:rPr lang="en-AU" sz="20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March 2023</a:t>
            </a:r>
            <a:r>
              <a:rPr lang="en-AU" sz="2000" i="1" dirty="0">
                <a:effectLst/>
                <a:latin typeface="Calibri" panose="020F0502020204030204" pitchFamily="34" charset="0"/>
                <a:ea typeface="Calibri" panose="020F0502020204030204" pitchFamily="34" charset="0"/>
                <a:cs typeface="Times New Roman" panose="02020603050405020304" pitchFamily="18" charset="0"/>
              </a:rPr>
              <a:t>.</a:t>
            </a:r>
            <a:endParaRPr lang="en-AU" sz="2000" i="1" dirty="0"/>
          </a:p>
        </p:txBody>
      </p:sp>
      <p:graphicFrame>
        <p:nvGraphicFramePr>
          <p:cNvPr id="3" name="Table 4">
            <a:extLst>
              <a:ext uri="{FF2B5EF4-FFF2-40B4-BE49-F238E27FC236}">
                <a16:creationId xmlns:a16="http://schemas.microsoft.com/office/drawing/2014/main" id="{56809706-844F-AEC7-FF62-BE94013C598D}"/>
              </a:ext>
            </a:extLst>
          </p:cNvPr>
          <p:cNvGraphicFramePr>
            <a:graphicFrameLocks noGrp="1"/>
          </p:cNvGraphicFramePr>
          <p:nvPr>
            <p:extLst>
              <p:ext uri="{D42A27DB-BD31-4B8C-83A1-F6EECF244321}">
                <p14:modId xmlns:p14="http://schemas.microsoft.com/office/powerpoint/2010/main" val="1866888751"/>
              </p:ext>
            </p:extLst>
          </p:nvPr>
        </p:nvGraphicFramePr>
        <p:xfrm>
          <a:off x="1217612" y="436749"/>
          <a:ext cx="9297988" cy="3763775"/>
        </p:xfrm>
        <a:graphic>
          <a:graphicData uri="http://schemas.openxmlformats.org/drawingml/2006/table">
            <a:tbl>
              <a:tblPr firstRow="1" bandRow="1">
                <a:tableStyleId>{5C22544A-7EE6-4342-B048-85BDC9FD1C3A}</a:tableStyleId>
              </a:tblPr>
              <a:tblGrid>
                <a:gridCol w="4648994">
                  <a:extLst>
                    <a:ext uri="{9D8B030D-6E8A-4147-A177-3AD203B41FA5}">
                      <a16:colId xmlns:a16="http://schemas.microsoft.com/office/drawing/2014/main" val="3266944251"/>
                    </a:ext>
                  </a:extLst>
                </a:gridCol>
                <a:gridCol w="4648994">
                  <a:extLst>
                    <a:ext uri="{9D8B030D-6E8A-4147-A177-3AD203B41FA5}">
                      <a16:colId xmlns:a16="http://schemas.microsoft.com/office/drawing/2014/main" val="1506113813"/>
                    </a:ext>
                  </a:extLst>
                </a:gridCol>
              </a:tblGrid>
              <a:tr h="3763775">
                <a:tc>
                  <a:txBody>
                    <a:bodyPr/>
                    <a:lstStyle/>
                    <a:p>
                      <a:endParaRPr lang="en-AU" dirty="0"/>
                    </a:p>
                    <a:p>
                      <a:endParaRPr lang="en-AU" dirty="0"/>
                    </a:p>
                    <a:p>
                      <a:endParaRPr lang="en-AU" dirty="0"/>
                    </a:p>
                    <a:p>
                      <a:endParaRPr lang="en-AU" dirty="0"/>
                    </a:p>
                    <a:p>
                      <a:endParaRPr lang="en-AU" dirty="0"/>
                    </a:p>
                    <a:p>
                      <a:endParaRPr lang="en-AU" dirty="0"/>
                    </a:p>
                  </a:txBody>
                  <a:tcPr/>
                </a:tc>
                <a:tc>
                  <a:txBody>
                    <a:bodyPr/>
                    <a:lstStyle/>
                    <a:p>
                      <a:endParaRPr lang="en-AU" dirty="0"/>
                    </a:p>
                  </a:txBody>
                  <a:tcPr/>
                </a:tc>
                <a:extLst>
                  <a:ext uri="{0D108BD9-81ED-4DB2-BD59-A6C34878D82A}">
                    <a16:rowId xmlns:a16="http://schemas.microsoft.com/office/drawing/2014/main" val="127712417"/>
                  </a:ext>
                </a:extLst>
              </a:tr>
            </a:tbl>
          </a:graphicData>
        </a:graphic>
      </p:graphicFrame>
      <p:pic>
        <p:nvPicPr>
          <p:cNvPr id="7" name="Picture 6">
            <a:extLst>
              <a:ext uri="{FF2B5EF4-FFF2-40B4-BE49-F238E27FC236}">
                <a16:creationId xmlns:a16="http://schemas.microsoft.com/office/drawing/2014/main" id="{A7C293C2-8190-4672-3BB8-5B3A3AD78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72933" y="977014"/>
            <a:ext cx="3537059" cy="2652795"/>
          </a:xfrm>
          <a:prstGeom prst="rect">
            <a:avLst/>
          </a:prstGeom>
        </p:spPr>
      </p:pic>
      <p:pic>
        <p:nvPicPr>
          <p:cNvPr id="2" name="Picture 1">
            <a:extLst>
              <a:ext uri="{FF2B5EF4-FFF2-40B4-BE49-F238E27FC236}">
                <a16:creationId xmlns:a16="http://schemas.microsoft.com/office/drawing/2014/main" id="{2A0039AE-6CAD-F7DB-5460-2EB1984CBA65}"/>
              </a:ext>
            </a:extLst>
          </p:cNvPr>
          <p:cNvPicPr>
            <a:picLocks noChangeAspect="1"/>
          </p:cNvPicPr>
          <p:nvPr/>
        </p:nvPicPr>
        <p:blipFill>
          <a:blip r:embed="rId3" cstate="print"/>
          <a:stretch>
            <a:fillRect/>
          </a:stretch>
        </p:blipFill>
        <p:spPr>
          <a:xfrm rot="5400000">
            <a:off x="1042825" y="893183"/>
            <a:ext cx="3772224" cy="2828926"/>
          </a:xfrm>
          <a:prstGeom prst="rect">
            <a:avLst/>
          </a:prstGeom>
        </p:spPr>
      </p:pic>
    </p:spTree>
    <p:extLst>
      <p:ext uri="{BB962C8B-B14F-4D97-AF65-F5344CB8AC3E}">
        <p14:creationId xmlns:p14="http://schemas.microsoft.com/office/powerpoint/2010/main" val="313775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84D4-111D-39A1-74FF-A7C50B679328}"/>
              </a:ext>
            </a:extLst>
          </p:cNvPr>
          <p:cNvSpPr>
            <a:spLocks noGrp="1"/>
          </p:cNvSpPr>
          <p:nvPr>
            <p:ph type="title"/>
          </p:nvPr>
        </p:nvSpPr>
        <p:spPr>
          <a:xfrm>
            <a:off x="838200" y="365125"/>
            <a:ext cx="10515600" cy="1120775"/>
          </a:xfrm>
        </p:spPr>
        <p:txBody>
          <a:bodyPr>
            <a:normAutofit fontScale="90000"/>
          </a:bodyPr>
          <a:lstStyle/>
          <a:p>
            <a:pPr>
              <a:lnSpc>
                <a:spcPct val="115000"/>
              </a:lnSpc>
              <a:spcAft>
                <a:spcPts val="1000"/>
              </a:spcAft>
            </a:pPr>
            <a:br>
              <a:rPr lang="en-AU" sz="3600" b="1" dirty="0">
                <a:effectLst/>
                <a:latin typeface="Calibri" panose="020F0502020204030204" pitchFamily="34" charset="0"/>
                <a:ea typeface="Calibri" panose="020F0502020204030204" pitchFamily="34" charset="0"/>
                <a:cs typeface="Times New Roman" panose="02020603050405020304" pitchFamily="18" charset="0"/>
              </a:rPr>
            </a:br>
            <a:r>
              <a:rPr lang="en-AU" sz="3600" b="1" dirty="0">
                <a:effectLst/>
                <a:latin typeface="Calibri" panose="020F0502020204030204" pitchFamily="34" charset="0"/>
                <a:ea typeface="Calibri" panose="020F0502020204030204" pitchFamily="34" charset="0"/>
                <a:cs typeface="Times New Roman" panose="02020603050405020304" pitchFamily="18" charset="0"/>
              </a:rPr>
              <a:t>WPPC Westernport Woodlands Survey Summary</a:t>
            </a:r>
            <a:br>
              <a:rPr lang="en-AU" sz="3600" dirty="0">
                <a:effectLst/>
                <a:latin typeface="Calibri" panose="020F0502020204030204" pitchFamily="34" charset="0"/>
                <a:ea typeface="Calibri" panose="020F0502020204030204" pitchFamily="34" charset="0"/>
                <a:cs typeface="Times New Roman" panose="02020603050405020304" pitchFamily="18" charset="0"/>
              </a:rPr>
            </a:br>
            <a:r>
              <a:rPr lang="en-AU" sz="3600" dirty="0">
                <a:effectLst/>
                <a:latin typeface="Calibri" panose="020F0502020204030204" pitchFamily="34" charset="0"/>
                <a:ea typeface="Calibri" panose="020F0502020204030204" pitchFamily="34" charset="0"/>
                <a:cs typeface="Times New Roman" panose="02020603050405020304" pitchFamily="18" charset="0"/>
              </a:rPr>
              <a:t>following is a summary of </a:t>
            </a:r>
            <a:r>
              <a:rPr lang="en-AU" sz="3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43</a:t>
            </a:r>
            <a:r>
              <a:rPr lang="en-AU" sz="3600" dirty="0">
                <a:effectLst/>
                <a:latin typeface="Calibri" panose="020F0502020204030204" pitchFamily="34" charset="0"/>
                <a:ea typeface="Calibri" panose="020F0502020204030204" pitchFamily="34" charset="0"/>
                <a:cs typeface="Times New Roman" panose="02020603050405020304" pitchFamily="18" charset="0"/>
              </a:rPr>
              <a:t> responses:</a:t>
            </a:r>
            <a:br>
              <a:rPr lang="en-AU" sz="4400" dirty="0">
                <a:effectLst/>
                <a:latin typeface="Calibri" panose="020F0502020204030204" pitchFamily="34" charset="0"/>
                <a:ea typeface="Calibri" panose="020F0502020204030204" pitchFamily="34" charset="0"/>
                <a:cs typeface="Times New Roman" panose="02020603050405020304" pitchFamily="18" charset="0"/>
              </a:rPr>
            </a:br>
            <a:endParaRPr lang="en-AU" dirty="0"/>
          </a:p>
        </p:txBody>
      </p:sp>
      <p:sp>
        <p:nvSpPr>
          <p:cNvPr id="3" name="Content Placeholder 2">
            <a:extLst>
              <a:ext uri="{FF2B5EF4-FFF2-40B4-BE49-F238E27FC236}">
                <a16:creationId xmlns:a16="http://schemas.microsoft.com/office/drawing/2014/main" id="{C4455FAD-77E6-6757-96FD-8F0873B7AF8B}"/>
              </a:ext>
            </a:extLst>
          </p:cNvPr>
          <p:cNvSpPr>
            <a:spLocks noGrp="1"/>
          </p:cNvSpPr>
          <p:nvPr>
            <p:ph idx="1"/>
          </p:nvPr>
        </p:nvSpPr>
        <p:spPr>
          <a:xfrm>
            <a:off x="200025" y="1657350"/>
            <a:ext cx="11801475" cy="4519613"/>
          </a:xfrm>
        </p:spPr>
        <p:txBody>
          <a:bodyPr>
            <a:normAutofit fontScale="40000" lnSpcReduction="20000"/>
          </a:bodyPr>
          <a:lstStyle/>
          <a:p>
            <a:pPr marL="0" indent="0">
              <a:lnSpc>
                <a:spcPct val="115000"/>
              </a:lnSpc>
              <a:spcAft>
                <a:spcPts val="1000"/>
              </a:spcAft>
              <a:buNone/>
            </a:pPr>
            <a:r>
              <a:rPr lang="en-AU" sz="7200" b="1" dirty="0">
                <a:effectLst/>
                <a:latin typeface="Calibri" panose="020F0502020204030204" pitchFamily="34" charset="0"/>
                <a:ea typeface="Calibri" panose="020F0502020204030204" pitchFamily="34" charset="0"/>
                <a:cs typeface="Times New Roman" panose="02020603050405020304" pitchFamily="18" charset="0"/>
              </a:rPr>
              <a:t>Would you drive an hour to the other side of Westernport Bay to enjoy a new Westernport National Park.</a:t>
            </a:r>
          </a:p>
          <a:p>
            <a:pPr marL="0" indent="0">
              <a:lnSpc>
                <a:spcPct val="115000"/>
              </a:lnSpc>
              <a:spcAft>
                <a:spcPts val="1000"/>
              </a:spcAft>
              <a:buNone/>
            </a:pPr>
            <a:r>
              <a:rPr lang="en-AU" sz="7200" dirty="0">
                <a:effectLst/>
                <a:latin typeface="Calibri" panose="020F0502020204030204" pitchFamily="34" charset="0"/>
                <a:ea typeface="Calibri" panose="020F0502020204030204" pitchFamily="34" charset="0"/>
                <a:cs typeface="Times New Roman" panose="02020603050405020304" pitchFamily="18" charset="0"/>
              </a:rPr>
              <a:t>Yes </a:t>
            </a:r>
            <a:r>
              <a:rPr lang="en-AU" sz="7200" b="1" dirty="0">
                <a:effectLst/>
                <a:latin typeface="Calibri" panose="020F0502020204030204" pitchFamily="34" charset="0"/>
                <a:ea typeface="Calibri" panose="020F0502020204030204" pitchFamily="34" charset="0"/>
                <a:cs typeface="Times New Roman" panose="02020603050405020304" pitchFamily="18" charset="0"/>
              </a:rPr>
              <a:t> </a:t>
            </a:r>
            <a:r>
              <a:rPr lang="en-AU" sz="7200" dirty="0">
                <a:effectLst/>
                <a:latin typeface="Calibri" panose="020F0502020204030204" pitchFamily="34" charset="0"/>
                <a:ea typeface="Calibri" panose="020F0502020204030204" pitchFamily="34" charset="0"/>
                <a:cs typeface="Times New Roman" panose="02020603050405020304" pitchFamily="18" charset="0"/>
              </a:rPr>
              <a:t>86%                    </a:t>
            </a:r>
            <a:r>
              <a:rPr lang="en-AU" sz="7200" dirty="0">
                <a:latin typeface="Calibri" panose="020F0502020204030204" pitchFamily="34" charset="0"/>
                <a:ea typeface="Calibri" panose="020F0502020204030204" pitchFamily="34" charset="0"/>
                <a:cs typeface="Times New Roman" panose="02020603050405020304" pitchFamily="18" charset="0"/>
              </a:rPr>
              <a:t>Blank 14% </a:t>
            </a:r>
            <a:endParaRPr lang="en-AU" sz="7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AU" sz="7200" b="1" dirty="0">
                <a:effectLst/>
                <a:latin typeface="Calibri" panose="020F0502020204030204" pitchFamily="34" charset="0"/>
                <a:ea typeface="Calibri" panose="020F0502020204030204" pitchFamily="34" charset="0"/>
                <a:cs typeface="Times New Roman" panose="02020603050405020304" pitchFamily="18" charset="0"/>
              </a:rPr>
              <a:t>What would you and or your family like to see in terms of recreation there?</a:t>
            </a:r>
            <a:endParaRPr lang="en-AU" sz="7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AU" sz="7200" dirty="0">
                <a:effectLst/>
                <a:latin typeface="Calibri" panose="020F0502020204030204" pitchFamily="34" charset="0"/>
                <a:ea typeface="Calibri" panose="020F0502020204030204" pitchFamily="34" charset="0"/>
                <a:cs typeface="Times New Roman" panose="02020603050405020304" pitchFamily="18" charset="0"/>
              </a:rPr>
              <a:t>Walking tracks 100%, Bird Hides 86%, BBQ seating 57%, Bike Riding 49%</a:t>
            </a:r>
          </a:p>
          <a:p>
            <a:pPr marL="0" indent="0">
              <a:lnSpc>
                <a:spcPct val="115000"/>
              </a:lnSpc>
              <a:spcAft>
                <a:spcPts val="1000"/>
              </a:spcAft>
              <a:buNone/>
            </a:pPr>
            <a:r>
              <a:rPr lang="en-AU" sz="7200" dirty="0">
                <a:effectLst/>
                <a:latin typeface="Calibri" panose="020F0502020204030204" pitchFamily="34" charset="0"/>
                <a:ea typeface="Calibri" panose="020F0502020204030204" pitchFamily="34" charset="0"/>
                <a:cs typeface="Times New Roman" panose="02020603050405020304" pitchFamily="18" charset="0"/>
              </a:rPr>
              <a:t> Camping 43%, Mountain Bike Riding 30%, Horse-riding 23%, trolley car %14</a:t>
            </a:r>
          </a:p>
          <a:p>
            <a:pPr marL="0" indent="0">
              <a:lnSpc>
                <a:spcPct val="115000"/>
              </a:lnSpc>
              <a:spcAft>
                <a:spcPts val="1000"/>
              </a:spcAft>
              <a:buNone/>
            </a:pPr>
            <a:r>
              <a:rPr lang="en-AU" sz="7200" dirty="0">
                <a:latin typeface="Calibri" panose="020F0502020204030204" pitchFamily="34" charset="0"/>
                <a:ea typeface="Calibri" panose="020F0502020204030204" pitchFamily="34" charset="0"/>
                <a:cs typeface="Times New Roman" panose="02020603050405020304" pitchFamily="18" charset="0"/>
              </a:rPr>
              <a:t>Other </a:t>
            </a:r>
            <a:r>
              <a:rPr lang="en-AU" sz="7200" i="1" dirty="0">
                <a:latin typeface="Calibri" panose="020F0502020204030204" pitchFamily="34" charset="0"/>
                <a:ea typeface="Calibri" panose="020F0502020204030204" pitchFamily="34" charset="0"/>
                <a:cs typeface="Times New Roman" panose="02020603050405020304" pitchFamily="18" charset="0"/>
              </a:rPr>
              <a:t>bush foods and signage, conservation</a:t>
            </a:r>
          </a:p>
          <a:p>
            <a:pPr marL="0" indent="0">
              <a:lnSpc>
                <a:spcPct val="115000"/>
              </a:lnSpc>
              <a:spcAft>
                <a:spcPts val="1000"/>
              </a:spcAft>
              <a:buNone/>
            </a:pPr>
            <a:endParaRPr lang="en-AU" sz="7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3148654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72327F-87C2-5598-13CE-6CE4A2A16FD1}"/>
              </a:ext>
            </a:extLst>
          </p:cNvPr>
          <p:cNvSpPr txBox="1"/>
          <p:nvPr/>
        </p:nvSpPr>
        <p:spPr>
          <a:xfrm>
            <a:off x="223837" y="606183"/>
            <a:ext cx="11744325" cy="3421065"/>
          </a:xfrm>
          <a:prstGeom prst="rect">
            <a:avLst/>
          </a:prstGeom>
          <a:noFill/>
        </p:spPr>
        <p:txBody>
          <a:bodyPr wrap="square">
            <a:spAutoFit/>
          </a:bodyPr>
          <a:lstStyle/>
          <a:p>
            <a:pPr>
              <a:lnSpc>
                <a:spcPct val="115000"/>
              </a:lnSpc>
              <a:spcAft>
                <a:spcPts val="1000"/>
              </a:spcAft>
            </a:pPr>
            <a:r>
              <a:rPr lang="en-AU" sz="2800" b="1" dirty="0">
                <a:effectLst/>
                <a:latin typeface="Calibri" panose="020F0502020204030204" pitchFamily="34" charset="0"/>
                <a:ea typeface="Calibri" panose="020F0502020204030204" pitchFamily="34" charset="0"/>
                <a:cs typeface="Times New Roman" panose="02020603050405020304" pitchFamily="18" charset="0"/>
              </a:rPr>
              <a:t>What could the educational sector use it for?</a:t>
            </a:r>
          </a:p>
          <a:p>
            <a:pPr>
              <a:lnSpc>
                <a:spcPct val="115000"/>
              </a:lnSpc>
              <a:spcAft>
                <a:spcPts val="1000"/>
              </a:spcAft>
            </a:pPr>
            <a:r>
              <a:rPr lang="en-AU" sz="2800" dirty="0">
                <a:effectLst/>
                <a:latin typeface="Calibri" panose="020F0502020204030204" pitchFamily="34" charset="0"/>
                <a:ea typeface="Calibri" panose="020F0502020204030204" pitchFamily="34" charset="0"/>
                <a:cs typeface="Times New Roman" panose="02020603050405020304" pitchFamily="18" charset="0"/>
              </a:rPr>
              <a:t>Aboriginal Education </a:t>
            </a:r>
            <a:r>
              <a:rPr lang="en-AU" sz="2800" dirty="0">
                <a:latin typeface="Calibri" panose="020F0502020204030204" pitchFamily="34" charset="0"/>
                <a:ea typeface="Calibri" panose="020F0502020204030204" pitchFamily="34" charset="0"/>
                <a:cs typeface="Times New Roman" panose="02020603050405020304" pitchFamily="18" charset="0"/>
              </a:rPr>
              <a:t>79%</a:t>
            </a:r>
            <a:r>
              <a:rPr lang="en-AU" sz="2800" dirty="0">
                <a:effectLst/>
                <a:latin typeface="Calibri" panose="020F0502020204030204" pitchFamily="34" charset="0"/>
                <a:ea typeface="Calibri" panose="020F0502020204030204" pitchFamily="34" charset="0"/>
                <a:cs typeface="Times New Roman" panose="02020603050405020304" pitchFamily="18" charset="0"/>
              </a:rPr>
              <a:t>, Science Curriculum </a:t>
            </a:r>
            <a:r>
              <a:rPr lang="en-AU" sz="2800" dirty="0">
                <a:latin typeface="Calibri" panose="020F0502020204030204" pitchFamily="34" charset="0"/>
                <a:ea typeface="Calibri" panose="020F0502020204030204" pitchFamily="34" charset="0"/>
                <a:cs typeface="Times New Roman" panose="02020603050405020304" pitchFamily="18" charset="0"/>
              </a:rPr>
              <a:t>77%</a:t>
            </a:r>
            <a:r>
              <a:rPr lang="en-AU" sz="2800" dirty="0">
                <a:effectLst/>
                <a:latin typeface="Calibri" panose="020F0502020204030204" pitchFamily="34" charset="0"/>
                <a:ea typeface="Calibri" panose="020F0502020204030204" pitchFamily="34" charset="0"/>
                <a:cs typeface="Times New Roman" panose="02020603050405020304" pitchFamily="18" charset="0"/>
              </a:rPr>
              <a:t>, Camps 74%, Outdoor Ed Training </a:t>
            </a:r>
            <a:r>
              <a:rPr lang="en-AU" sz="2800" dirty="0">
                <a:latin typeface="Calibri" panose="020F0502020204030204" pitchFamily="34" charset="0"/>
                <a:ea typeface="Calibri" panose="020F0502020204030204" pitchFamily="34" charset="0"/>
                <a:cs typeface="Times New Roman" panose="02020603050405020304" pitchFamily="18" charset="0"/>
              </a:rPr>
              <a:t>72%</a:t>
            </a:r>
            <a:r>
              <a:rPr lang="en-AU" sz="2800" dirty="0">
                <a:effectLst/>
                <a:latin typeface="Calibri" panose="020F0502020204030204" pitchFamily="34" charset="0"/>
                <a:ea typeface="Calibri" panose="020F0502020204030204" pitchFamily="34" charset="0"/>
                <a:cs typeface="Times New Roman" panose="02020603050405020304" pitchFamily="18" charset="0"/>
              </a:rPr>
              <a:t>, Universities </a:t>
            </a:r>
            <a:r>
              <a:rPr lang="en-AU" sz="2800" dirty="0">
                <a:latin typeface="Calibri" panose="020F0502020204030204" pitchFamily="34" charset="0"/>
                <a:ea typeface="Calibri" panose="020F0502020204030204" pitchFamily="34" charset="0"/>
                <a:cs typeface="Times New Roman" panose="02020603050405020304" pitchFamily="18" charset="0"/>
              </a:rPr>
              <a:t>60%</a:t>
            </a:r>
            <a:r>
              <a:rPr lang="en-AU" sz="2800" dirty="0">
                <a:effectLst/>
                <a:latin typeface="Calibri" panose="020F0502020204030204" pitchFamily="34" charset="0"/>
                <a:ea typeface="Calibri" panose="020F0502020204030204" pitchFamily="34" charset="0"/>
                <a:cs typeface="Times New Roman" panose="02020603050405020304" pitchFamily="18" charset="0"/>
              </a:rPr>
              <a:t>, Welcome new migrants </a:t>
            </a:r>
            <a:r>
              <a:rPr lang="en-AU" sz="2800" dirty="0">
                <a:latin typeface="Calibri" panose="020F0502020204030204" pitchFamily="34" charset="0"/>
                <a:ea typeface="Calibri" panose="020F0502020204030204" pitchFamily="34" charset="0"/>
                <a:cs typeface="Times New Roman" panose="02020603050405020304" pitchFamily="18" charset="0"/>
              </a:rPr>
              <a:t>53%</a:t>
            </a:r>
            <a:r>
              <a:rPr lang="en-AU" sz="2800" dirty="0">
                <a:effectLst/>
                <a:latin typeface="Calibri" panose="020F0502020204030204" pitchFamily="34" charset="0"/>
                <a:ea typeface="Calibri" panose="020F0502020204030204" pitchFamily="34" charset="0"/>
                <a:cs typeface="Times New Roman" panose="02020603050405020304" pitchFamily="18" charset="0"/>
              </a:rPr>
              <a:t>, Special Education </a:t>
            </a:r>
            <a:r>
              <a:rPr lang="en-AU" sz="2800" dirty="0">
                <a:latin typeface="Calibri" panose="020F0502020204030204" pitchFamily="34" charset="0"/>
                <a:ea typeface="Calibri" panose="020F0502020204030204" pitchFamily="34" charset="0"/>
                <a:cs typeface="Times New Roman" panose="02020603050405020304" pitchFamily="18" charset="0"/>
              </a:rPr>
              <a:t>48%</a:t>
            </a:r>
            <a:r>
              <a:rPr lang="en-AU" sz="2800" dirty="0">
                <a:effectLst/>
                <a:latin typeface="Calibri" panose="020F0502020204030204" pitchFamily="34" charset="0"/>
                <a:ea typeface="Calibri" panose="020F0502020204030204" pitchFamily="34" charset="0"/>
                <a:cs typeface="Times New Roman" panose="02020603050405020304" pitchFamily="18" charset="0"/>
              </a:rPr>
              <a:t> Elderly Groups 38% </a:t>
            </a:r>
          </a:p>
          <a:p>
            <a:pPr>
              <a:lnSpc>
                <a:spcPct val="115000"/>
              </a:lnSpc>
              <a:spcAft>
                <a:spcPts val="1000"/>
              </a:spcAft>
            </a:pPr>
            <a:endParaRPr lang="en-AU"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800" i="1" dirty="0">
                <a:effectLst/>
                <a:latin typeface="Calibri" panose="020F0502020204030204" pitchFamily="34" charset="0"/>
                <a:ea typeface="Calibri" panose="020F0502020204030204" pitchFamily="34" charset="0"/>
                <a:cs typeface="Times New Roman" panose="02020603050405020304" pitchFamily="18" charset="0"/>
              </a:rPr>
              <a:t>Other - enjoy nature passively</a:t>
            </a:r>
          </a:p>
        </p:txBody>
      </p:sp>
    </p:spTree>
    <p:extLst>
      <p:ext uri="{BB962C8B-B14F-4D97-AF65-F5344CB8AC3E}">
        <p14:creationId xmlns:p14="http://schemas.microsoft.com/office/powerpoint/2010/main" val="4040618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90EF0-4712-BEC5-163F-CDF5FC01EF46}"/>
              </a:ext>
            </a:extLst>
          </p:cNvPr>
          <p:cNvSpPr txBox="1"/>
          <p:nvPr/>
        </p:nvSpPr>
        <p:spPr>
          <a:xfrm>
            <a:off x="242889" y="442913"/>
            <a:ext cx="11615736" cy="5836149"/>
          </a:xfrm>
          <a:prstGeom prst="rect">
            <a:avLst/>
          </a:prstGeom>
          <a:noFill/>
        </p:spPr>
        <p:txBody>
          <a:bodyPr wrap="square">
            <a:spAutoFit/>
          </a:bodyPr>
          <a:lstStyle/>
          <a:p>
            <a:pPr>
              <a:lnSpc>
                <a:spcPct val="115000"/>
              </a:lnSpc>
              <a:spcAft>
                <a:spcPts val="1000"/>
              </a:spcAft>
            </a:pPr>
            <a:r>
              <a:rPr lang="en-AU" sz="2400" b="1" dirty="0">
                <a:effectLst/>
                <a:latin typeface="Calibri" panose="020F0502020204030204" pitchFamily="34" charset="0"/>
                <a:ea typeface="Calibri" panose="020F0502020204030204" pitchFamily="34" charset="0"/>
                <a:cs typeface="Times New Roman" panose="02020603050405020304" pitchFamily="18" charset="0"/>
              </a:rPr>
              <a:t>Do you think Sand miners should extract sand from bushland reserves? There is 500 years worth of sand under cleared land, handy to Melbourne </a:t>
            </a:r>
          </a:p>
          <a:p>
            <a:pPr>
              <a:lnSpc>
                <a:spcPct val="115000"/>
              </a:lnSpc>
              <a:spcAft>
                <a:spcPts val="1000"/>
              </a:spcAft>
            </a:pPr>
            <a:r>
              <a:rPr lang="en-AU" sz="2800" dirty="0">
                <a:effectLst/>
                <a:latin typeface="Calibri" panose="020F0502020204030204" pitchFamily="34" charset="0"/>
                <a:ea typeface="Calibri" panose="020F0502020204030204" pitchFamily="34" charset="0"/>
                <a:cs typeface="Times New Roman" panose="02020603050405020304" pitchFamily="18" charset="0"/>
              </a:rPr>
              <a:t>No 95% </a:t>
            </a: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No plenty of alternative sites</a:t>
            </a:r>
          </a:p>
          <a:p>
            <a:pPr>
              <a:lnSpc>
                <a:spcPct val="115000"/>
              </a:lnSpc>
              <a:spcAft>
                <a:spcPts val="1000"/>
              </a:spcAft>
            </a:pPr>
            <a:r>
              <a:rPr lang="en-AU" sz="2400" i="1" dirty="0">
                <a:latin typeface="Calibri" panose="020F0502020204030204" pitchFamily="34" charset="0"/>
                <a:ea typeface="Calibri" panose="020F0502020204030204" pitchFamily="34" charset="0"/>
                <a:cs typeface="Times New Roman" panose="02020603050405020304" pitchFamily="18" charset="0"/>
              </a:rPr>
              <a:t>No sand mining in or near remnant forests or woodland, there is not enough forest left.</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In a circular economy government industry should develop glass recycling for use in construction.</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No sand mining in bushlands. Utilize ‘degraded ‘land that is suitable for sand mining.</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No because it ruins the land</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No sandmining in bushlands</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Elsewhere- Not from Bushland reserves</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2140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D363D6-CB35-503D-ED12-0AFA3733715C}"/>
              </a:ext>
            </a:extLst>
          </p:cNvPr>
          <p:cNvSpPr txBox="1"/>
          <p:nvPr/>
        </p:nvSpPr>
        <p:spPr>
          <a:xfrm>
            <a:off x="571500" y="202604"/>
            <a:ext cx="11501438" cy="6389121"/>
          </a:xfrm>
          <a:prstGeom prst="rect">
            <a:avLst/>
          </a:prstGeom>
          <a:noFill/>
        </p:spPr>
        <p:txBody>
          <a:bodyPr wrap="square">
            <a:spAutoFit/>
          </a:bodyPr>
          <a:lstStyle/>
          <a:p>
            <a:pPr>
              <a:lnSpc>
                <a:spcPct val="115000"/>
              </a:lnSpc>
              <a:spcAft>
                <a:spcPts val="1000"/>
              </a:spcAft>
            </a:pPr>
            <a:r>
              <a:rPr lang="en-AU" sz="2400" b="1" dirty="0">
                <a:effectLst/>
                <a:latin typeface="Calibri" panose="020F0502020204030204" pitchFamily="34" charset="0"/>
                <a:ea typeface="Calibri" panose="020F0502020204030204" pitchFamily="34" charset="0"/>
                <a:cs typeface="Times New Roman" panose="02020603050405020304" pitchFamily="18" charset="0"/>
              </a:rPr>
              <a:t>Do you value ecology: </a:t>
            </a:r>
            <a:r>
              <a:rPr lang="en-AU" sz="2800" i="1" dirty="0">
                <a:effectLst/>
                <a:latin typeface="Calibri" panose="020F0502020204030204" pitchFamily="34" charset="0"/>
                <a:ea typeface="Calibri" panose="020F0502020204030204" pitchFamily="34" charset="0"/>
                <a:cs typeface="Times New Roman" panose="02020603050405020304" pitchFamily="18" charset="0"/>
              </a:rPr>
              <a:t>Yes 93%      </a:t>
            </a:r>
            <a:r>
              <a:rPr lang="en-AU" sz="2400" i="1" dirty="0">
                <a:latin typeface="Calibri" panose="020F0502020204030204" pitchFamily="34" charset="0"/>
                <a:ea typeface="Calibri" panose="020F0502020204030204" pitchFamily="34" charset="0"/>
                <a:cs typeface="Times New Roman" panose="02020603050405020304" pitchFamily="18" charset="0"/>
              </a:rPr>
              <a:t>T</a:t>
            </a:r>
            <a:r>
              <a:rPr lang="en-AU" sz="2400" i="1" dirty="0">
                <a:effectLst/>
                <a:latin typeface="Calibri" panose="020F0502020204030204" pitchFamily="34" charset="0"/>
                <a:ea typeface="Calibri" panose="020F0502020204030204" pitchFamily="34" charset="0"/>
                <a:cs typeface="Times New Roman" panose="02020603050405020304" pitchFamily="18" charset="0"/>
              </a:rPr>
              <a:t>hree people left it blank</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Yes vital for our continued existence</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Biodiversity is essential for the future of the planet</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There is so little left.</a:t>
            </a: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Natural ecosystems are essential to life, including human life</a:t>
            </a: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The natural environment is critical to our physical wellbeing</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Yes! Tea tree fingers, lace monitors, close to Melbourne, orchids, wombats, koalas, ALL DESERVE HABITAT PROTECTED</a:t>
            </a:r>
          </a:p>
          <a:p>
            <a:pPr>
              <a:lnSpc>
                <a:spcPct val="115000"/>
              </a:lnSpc>
              <a:spcAft>
                <a:spcPts val="1000"/>
              </a:spcAft>
            </a:pPr>
            <a:r>
              <a:rPr lang="en-AU" sz="2400" i="1" dirty="0">
                <a:latin typeface="Calibri" panose="020F0502020204030204" pitchFamily="34" charset="0"/>
                <a:ea typeface="Calibri" panose="020F0502020204030204" pitchFamily="34" charset="0"/>
                <a:cs typeface="Times New Roman" panose="02020603050405020304" pitchFamily="18" charset="0"/>
              </a:rPr>
              <a:t>Yes I want to preserve it for future generations</a:t>
            </a:r>
          </a:p>
          <a:p>
            <a:pPr>
              <a:lnSpc>
                <a:spcPct val="115000"/>
              </a:lnSpc>
              <a:spcAft>
                <a:spcPts val="1000"/>
              </a:spcAft>
            </a:pPr>
            <a:r>
              <a:rPr lang="en-AU" sz="2400" i="1" dirty="0">
                <a:effectLst/>
                <a:latin typeface="Calibri" panose="020F0502020204030204" pitchFamily="34" charset="0"/>
                <a:ea typeface="Calibri" panose="020F0502020204030204" pitchFamily="34" charset="0"/>
                <a:cs typeface="Times New Roman" panose="02020603050405020304" pitchFamily="18" charset="0"/>
              </a:rPr>
              <a:t>Absolutely- we need to protect such precious areas and use them to educate inform while allowing nature to thrive.</a:t>
            </a:r>
          </a:p>
          <a:p>
            <a:pPr>
              <a:lnSpc>
                <a:spcPct val="115000"/>
              </a:lnSpc>
              <a:spcAft>
                <a:spcPts val="1000"/>
              </a:spcAft>
            </a:pPr>
            <a:r>
              <a:rPr lang="en-AU" sz="2400" i="1" dirty="0">
                <a:latin typeface="Calibri" panose="020F0502020204030204" pitchFamily="34" charset="0"/>
                <a:ea typeface="Calibri" panose="020F0502020204030204" pitchFamily="34" charset="0"/>
                <a:cs typeface="Times New Roman" panose="02020603050405020304" pitchFamily="18" charset="0"/>
              </a:rPr>
              <a:t>Yes especially endangered species</a:t>
            </a:r>
            <a:endParaRPr lang="en-AU"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3818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87D3F2-F07F-5222-C1A7-F17E9FC71356}"/>
              </a:ext>
            </a:extLst>
          </p:cNvPr>
          <p:cNvSpPr txBox="1"/>
          <p:nvPr/>
        </p:nvSpPr>
        <p:spPr>
          <a:xfrm>
            <a:off x="128589" y="-7995077"/>
            <a:ext cx="11930062" cy="2219325"/>
          </a:xfrm>
          <a:prstGeom prst="rect">
            <a:avLst/>
          </a:prstGeom>
          <a:noFill/>
        </p:spPr>
        <p:txBody>
          <a:bodyPr wrap="square">
            <a:spAutoFit/>
          </a:bodyPr>
          <a:lstStyle/>
          <a:p>
            <a:pPr>
              <a:lnSpc>
                <a:spcPct val="115000"/>
              </a:lnSpc>
              <a:spcAft>
                <a:spcPts val="1000"/>
              </a:spcAft>
            </a:pPr>
            <a:r>
              <a:rPr lang="en-AU" sz="2400" b="1" dirty="0">
                <a:effectLst/>
                <a:latin typeface="Calibri" panose="020F0502020204030204" pitchFamily="34" charset="0"/>
                <a:ea typeface="Calibri" panose="020F0502020204030204" pitchFamily="34" charset="0"/>
                <a:cs typeface="Times New Roman" panose="02020603050405020304" pitchFamily="18" charset="0"/>
              </a:rPr>
              <a:t>Are you interested in being on an email list for a Picnic for the Woodlands in July</a:t>
            </a:r>
            <a:r>
              <a:rPr lang="en-AU" sz="2400" dirty="0">
                <a:effectLst/>
                <a:latin typeface="Calibri" panose="020F0502020204030204" pitchFamily="34" charset="0"/>
                <a:ea typeface="Calibri" panose="020F0502020204030204" pitchFamily="34" charset="0"/>
                <a:cs typeface="Times New Roman" panose="02020603050405020304" pitchFamily="18" charset="0"/>
              </a:rPr>
              <a:t> -18 out of 22 left their email addresses. This wasn’t included in the second version (Which was a regrettable oversight. This is perhaps the most telling sign of their investment in this issue and 82% is huge). 82%</a:t>
            </a:r>
          </a:p>
          <a:p>
            <a:pPr>
              <a:lnSpc>
                <a:spcPct val="115000"/>
              </a:lnSpc>
              <a:spcAft>
                <a:spcPts val="10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AC7E7DF-302F-EA64-505B-F9B21055F886}"/>
              </a:ext>
            </a:extLst>
          </p:cNvPr>
          <p:cNvSpPr txBox="1"/>
          <p:nvPr/>
        </p:nvSpPr>
        <p:spPr>
          <a:xfrm>
            <a:off x="314324" y="959904"/>
            <a:ext cx="11001375" cy="3978205"/>
          </a:xfrm>
          <a:prstGeom prst="rect">
            <a:avLst/>
          </a:prstGeom>
          <a:noFill/>
        </p:spPr>
        <p:txBody>
          <a:bodyPr wrap="square">
            <a:spAutoFit/>
          </a:bodyPr>
          <a:lstStyle/>
          <a:p>
            <a:pPr>
              <a:lnSpc>
                <a:spcPct val="115000"/>
              </a:lnSpc>
              <a:spcAft>
                <a:spcPts val="1000"/>
              </a:spcAft>
            </a:pPr>
            <a:r>
              <a:rPr lang="en-AU" sz="2400" b="1" dirty="0">
                <a:effectLst/>
                <a:latin typeface="Calibri" panose="020F0502020204030204" pitchFamily="34" charset="0"/>
                <a:ea typeface="Calibri" panose="020F0502020204030204" pitchFamily="34" charset="0"/>
                <a:cs typeface="Times New Roman" panose="02020603050405020304" pitchFamily="18" charset="0"/>
              </a:rPr>
              <a:t>Are you interested in being on an email list for a Picnic for the Woodlands in July?</a:t>
            </a:r>
          </a:p>
          <a:p>
            <a:pPr>
              <a:lnSpc>
                <a:spcPct val="115000"/>
              </a:lnSpc>
              <a:spcAft>
                <a:spcPts val="10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 18 out of 22 left their email addresses. 82% This wasn’t included in the second version of the survey (Which was a </a:t>
            </a:r>
            <a:r>
              <a:rPr lang="en-AU" sz="2400" dirty="0">
                <a:latin typeface="Calibri" panose="020F0502020204030204" pitchFamily="34" charset="0"/>
                <a:ea typeface="Calibri" panose="020F0502020204030204" pitchFamily="34" charset="0"/>
                <a:cs typeface="Times New Roman" panose="02020603050405020304" pitchFamily="18" charset="0"/>
              </a:rPr>
              <a:t>regrettable</a:t>
            </a:r>
            <a:r>
              <a:rPr lang="en-AU" sz="2400" dirty="0">
                <a:effectLst/>
                <a:latin typeface="Calibri" panose="020F0502020204030204" pitchFamily="34" charset="0"/>
                <a:ea typeface="Calibri" panose="020F0502020204030204" pitchFamily="34" charset="0"/>
                <a:cs typeface="Times New Roman" panose="02020603050405020304" pitchFamily="18" charset="0"/>
              </a:rPr>
              <a:t> oversight). Giving us their email address is perhaps the most telling sign of their investment in this issue and 82% is huge. </a:t>
            </a: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We also had a letter writing stall at the Balnarring Primary School Fair in Spring and many letters about this issue went off to Premier Daniel Andrews.</a:t>
            </a:r>
          </a:p>
          <a:p>
            <a:pPr>
              <a:lnSpc>
                <a:spcPct val="115000"/>
              </a:lnSpc>
              <a:spcAft>
                <a:spcPts val="1000"/>
              </a:spcAft>
            </a:pP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4517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F07F9-6B7D-A3B5-3D5A-CA1AAE20C939}"/>
              </a:ext>
            </a:extLst>
          </p:cNvPr>
          <p:cNvSpPr>
            <a:spLocks noGrp="1"/>
          </p:cNvSpPr>
          <p:nvPr>
            <p:ph type="title"/>
          </p:nvPr>
        </p:nvSpPr>
        <p:spPr/>
        <p:txBody>
          <a:bodyPr/>
          <a:lstStyle/>
          <a:p>
            <a:r>
              <a:rPr lang="en-AU" sz="4400" dirty="0">
                <a:effectLst/>
                <a:latin typeface="Calibri" panose="020F0502020204030204" pitchFamily="34" charset="0"/>
                <a:ea typeface="Times New Roman" panose="02020603050405020304" pitchFamily="18" charset="0"/>
              </a:rPr>
              <a:t>Melbourne University and Alumni Bushwalking group</a:t>
            </a:r>
            <a:endParaRPr lang="en-AU" dirty="0"/>
          </a:p>
        </p:txBody>
      </p:sp>
      <p:sp>
        <p:nvSpPr>
          <p:cNvPr id="3" name="Content Placeholder 2">
            <a:extLst>
              <a:ext uri="{FF2B5EF4-FFF2-40B4-BE49-F238E27FC236}">
                <a16:creationId xmlns:a16="http://schemas.microsoft.com/office/drawing/2014/main" id="{F0DFA920-84E0-37C2-DABF-88D14EE546ED}"/>
              </a:ext>
            </a:extLst>
          </p:cNvPr>
          <p:cNvSpPr>
            <a:spLocks noGrp="1"/>
          </p:cNvSpPr>
          <p:nvPr>
            <p:ph idx="1"/>
          </p:nvPr>
        </p:nvSpPr>
        <p:spPr/>
        <p:txBody>
          <a:bodyPr>
            <a:normAutofit/>
          </a:bodyPr>
          <a:lstStyle/>
          <a:p>
            <a:pPr marL="0" indent="0">
              <a:buNone/>
            </a:pPr>
            <a:r>
              <a:rPr lang="en-AU" sz="2400" dirty="0">
                <a:effectLst/>
                <a:latin typeface="Calibri" panose="020F0502020204030204" pitchFamily="34" charset="0"/>
                <a:ea typeface="Times New Roman" panose="02020603050405020304" pitchFamily="18" charset="0"/>
              </a:rPr>
              <a:t>Hi Caroline ,</a:t>
            </a:r>
            <a:endParaRPr lang="en-AU" sz="2400" dirty="0">
              <a:effectLst/>
              <a:latin typeface="Calibri" panose="020F0502020204030204" pitchFamily="34" charset="0"/>
              <a:ea typeface="Calibri" panose="020F0502020204030204" pitchFamily="34" charset="0"/>
            </a:endParaRPr>
          </a:p>
          <a:p>
            <a:pPr marL="0" indent="0">
              <a:buNone/>
            </a:pPr>
            <a:r>
              <a:rPr lang="en-AU" sz="2400" dirty="0">
                <a:latin typeface="Calibri" panose="020F0502020204030204" pitchFamily="34" charset="0"/>
                <a:ea typeface="Times New Roman" panose="02020603050405020304" pitchFamily="18" charset="0"/>
              </a:rPr>
              <a:t>W</a:t>
            </a:r>
            <a:r>
              <a:rPr lang="en-AU" sz="2400" dirty="0">
                <a:effectLst/>
                <a:latin typeface="Calibri" panose="020F0502020204030204" pitchFamily="34" charset="0"/>
                <a:ea typeface="Times New Roman" panose="02020603050405020304" pitchFamily="18" charset="0"/>
              </a:rPr>
              <a:t>e, Melbourne University and Alumni Bushwalking group, do support your aim to make the Westernport Woodlands a park which could be used for walking activities. </a:t>
            </a:r>
            <a:r>
              <a:rPr lang="en-AU" dirty="0">
                <a:effectLst/>
                <a:latin typeface="Calibri" panose="020F0502020204030204" pitchFamily="34" charset="0"/>
                <a:ea typeface="Times New Roman" panose="02020603050405020304" pitchFamily="18" charset="0"/>
              </a:rPr>
              <a:t>Being so close to Melbourne it would be suitable for day walks.</a:t>
            </a:r>
            <a:endParaRPr lang="en-AU" dirty="0">
              <a:effectLst/>
              <a:latin typeface="Calibri" panose="020F0502020204030204" pitchFamily="34" charset="0"/>
              <a:ea typeface="Calibri" panose="020F0502020204030204" pitchFamily="34" charset="0"/>
            </a:endParaRPr>
          </a:p>
          <a:p>
            <a:pPr marL="0" indent="0">
              <a:buNone/>
            </a:pPr>
            <a:r>
              <a:rPr lang="en-AU" sz="2400" dirty="0">
                <a:effectLst/>
                <a:latin typeface="Calibri" panose="020F0502020204030204" pitchFamily="34" charset="0"/>
                <a:ea typeface="Times New Roman" panose="02020603050405020304" pitchFamily="18" charset="0"/>
              </a:rPr>
              <a:t> </a:t>
            </a:r>
            <a:endParaRPr lang="en-AU" sz="2400" dirty="0">
              <a:effectLst/>
              <a:latin typeface="Calibri" panose="020F0502020204030204" pitchFamily="34" charset="0"/>
              <a:ea typeface="Calibri" panose="020F0502020204030204" pitchFamily="34" charset="0"/>
            </a:endParaRPr>
          </a:p>
          <a:p>
            <a:pPr marL="0" indent="0">
              <a:buNone/>
            </a:pPr>
            <a:r>
              <a:rPr lang="en-AU" sz="2400" dirty="0">
                <a:effectLst/>
                <a:latin typeface="Calibri" panose="020F0502020204030204" pitchFamily="34" charset="0"/>
                <a:ea typeface="Times New Roman" panose="02020603050405020304" pitchFamily="18" charset="0"/>
              </a:rPr>
              <a:t>I hope this helps you in your presentation to Bass Coast Shire. Good luck with your endeavours.</a:t>
            </a:r>
            <a:endParaRPr lang="en-AU" sz="2400" dirty="0">
              <a:effectLst/>
              <a:latin typeface="Calibri" panose="020F0502020204030204" pitchFamily="34" charset="0"/>
              <a:ea typeface="Calibri" panose="020F0502020204030204" pitchFamily="34" charset="0"/>
            </a:endParaRPr>
          </a:p>
          <a:p>
            <a:pPr marL="0" indent="0">
              <a:buNone/>
            </a:pPr>
            <a:r>
              <a:rPr lang="en-AU" sz="2400" dirty="0">
                <a:effectLst/>
                <a:latin typeface="Calibri" panose="020F0502020204030204" pitchFamily="34" charset="0"/>
                <a:ea typeface="Times New Roman" panose="02020603050405020304" pitchFamily="18" charset="0"/>
              </a:rPr>
              <a:t>Cheers</a:t>
            </a:r>
            <a:endParaRPr lang="en-AU" sz="2400" dirty="0">
              <a:effectLst/>
              <a:latin typeface="Calibri" panose="020F0502020204030204" pitchFamily="34" charset="0"/>
              <a:ea typeface="Calibri" panose="020F0502020204030204" pitchFamily="34" charset="0"/>
            </a:endParaRPr>
          </a:p>
          <a:p>
            <a:pPr marL="0" indent="0">
              <a:buNone/>
            </a:pPr>
            <a:r>
              <a:rPr lang="en-AU" sz="2400" dirty="0">
                <a:effectLst/>
                <a:latin typeface="Calibri" panose="020F0502020204030204" pitchFamily="34" charset="0"/>
                <a:ea typeface="Times New Roman" panose="02020603050405020304" pitchFamily="18" charset="0"/>
              </a:rPr>
              <a:t>Tricia </a:t>
            </a:r>
            <a:r>
              <a:rPr lang="en-AU" sz="2400" dirty="0" err="1">
                <a:effectLst/>
                <a:latin typeface="Calibri" panose="020F0502020204030204" pitchFamily="34" charset="0"/>
                <a:ea typeface="Times New Roman" panose="02020603050405020304" pitchFamily="18" charset="0"/>
              </a:rPr>
              <a:t>Weickhardt</a:t>
            </a:r>
            <a:endParaRPr lang="en-AU" sz="2400" dirty="0">
              <a:effectLst/>
              <a:latin typeface="Calibri" panose="020F0502020204030204" pitchFamily="34" charset="0"/>
              <a:ea typeface="Calibri" panose="020F0502020204030204" pitchFamily="34" charset="0"/>
            </a:endParaRPr>
          </a:p>
          <a:p>
            <a:endParaRPr lang="en-AU" dirty="0"/>
          </a:p>
        </p:txBody>
      </p:sp>
    </p:spTree>
    <p:extLst>
      <p:ext uri="{BB962C8B-B14F-4D97-AF65-F5344CB8AC3E}">
        <p14:creationId xmlns:p14="http://schemas.microsoft.com/office/powerpoint/2010/main" val="460047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1CFE9B-C82A-C2AB-3F16-ADB7F939021A}"/>
              </a:ext>
            </a:extLst>
          </p:cNvPr>
          <p:cNvSpPr>
            <a:spLocks noGrp="1"/>
          </p:cNvSpPr>
          <p:nvPr>
            <p:ph idx="1"/>
          </p:nvPr>
        </p:nvSpPr>
        <p:spPr>
          <a:xfrm>
            <a:off x="242888" y="257175"/>
            <a:ext cx="11110912" cy="6472238"/>
          </a:xfrm>
        </p:spPr>
        <p:txBody>
          <a:bodyPr>
            <a:normAutofit/>
          </a:bodyPr>
          <a:lstStyle/>
          <a:p>
            <a:endParaRPr lang="en-AU" sz="2400" dirty="0">
              <a:effectLst/>
              <a:ea typeface="Calibri" panose="020F0502020204030204" pitchFamily="34" charset="0"/>
              <a:cs typeface="Times New Roman" panose="02020603050405020304" pitchFamily="18" charset="0"/>
            </a:endParaRPr>
          </a:p>
          <a:p>
            <a:endParaRPr lang="en-AU" sz="2400" dirty="0">
              <a:ea typeface="Calibri" panose="020F0502020204030204" pitchFamily="34" charset="0"/>
              <a:cs typeface="Times New Roman" panose="02020603050405020304" pitchFamily="18" charset="0"/>
            </a:endParaRPr>
          </a:p>
          <a:p>
            <a:r>
              <a:rPr lang="en-AU" dirty="0">
                <a:effectLst/>
                <a:ea typeface="Calibri" panose="020F0502020204030204" pitchFamily="34" charset="0"/>
                <a:cs typeface="Times New Roman" panose="02020603050405020304" pitchFamily="18" charset="0"/>
              </a:rPr>
              <a:t>Westernport and Peninsula Protection Council (WPPC) is a not for profit, volunteer environmental group that was formed 52 years ago</a:t>
            </a:r>
            <a:r>
              <a:rPr lang="en-AU" dirty="0">
                <a:ea typeface="Calibri" panose="020F0502020204030204" pitchFamily="34" charset="0"/>
                <a:cs typeface="Times New Roman" panose="02020603050405020304" pitchFamily="18" charset="0"/>
              </a:rPr>
              <a:t> </a:t>
            </a:r>
            <a:r>
              <a:rPr lang="en-AU" dirty="0">
                <a:effectLst/>
                <a:ea typeface="Calibri" panose="020F0502020204030204" pitchFamily="34" charset="0"/>
                <a:cs typeface="Times New Roman" panose="02020603050405020304" pitchFamily="18" charset="0"/>
              </a:rPr>
              <a:t>in 1971</a:t>
            </a:r>
          </a:p>
          <a:p>
            <a:endParaRPr lang="en-AU" dirty="0">
              <a:effectLst/>
              <a:ea typeface="Calibri" panose="020F0502020204030204" pitchFamily="34" charset="0"/>
              <a:cs typeface="Times New Roman" panose="02020603050405020304" pitchFamily="18" charset="0"/>
            </a:endParaRPr>
          </a:p>
          <a:p>
            <a:r>
              <a:rPr lang="en-AU" dirty="0">
                <a:ea typeface="Calibri" panose="020F0502020204030204" pitchFamily="34" charset="0"/>
                <a:cs typeface="Times New Roman" panose="02020603050405020304" pitchFamily="18" charset="0"/>
              </a:rPr>
              <a:t>WPPC w</a:t>
            </a:r>
            <a:r>
              <a:rPr lang="en-AU" dirty="0">
                <a:effectLst/>
                <a:ea typeface="Calibri" panose="020F0502020204030204" pitchFamily="34" charset="0"/>
                <a:cs typeface="Times New Roman" panose="02020603050405020304" pitchFamily="18" charset="0"/>
              </a:rPr>
              <a:t>ill attempt today to outline some of the importance of The Westernport Woodlands in the Bass Coast Distinctive Area, to the wider region it falls in. </a:t>
            </a:r>
          </a:p>
          <a:p>
            <a:endParaRPr lang="en-AU" dirty="0">
              <a:effectLst/>
              <a:ea typeface="Calibri" panose="020F0502020204030204" pitchFamily="34" charset="0"/>
              <a:cs typeface="Times New Roman" panose="02020603050405020304" pitchFamily="18" charset="0"/>
            </a:endParaRPr>
          </a:p>
          <a:p>
            <a:r>
              <a:rPr lang="en-AU" dirty="0">
                <a:effectLst/>
                <a:ea typeface="Calibri" panose="020F0502020204030204" pitchFamily="34" charset="0"/>
                <a:cs typeface="Times New Roman" panose="02020603050405020304" pitchFamily="18" charset="0"/>
              </a:rPr>
              <a:t>Because these Woodlands are so significant to South East Melbourne, The Westernport Catchment,  and South and West Gippsland Regions, we ask the panel to recommend proper protection for them, taking the steps needed to provide protection </a:t>
            </a:r>
            <a:r>
              <a:rPr lang="en-AU" dirty="0">
                <a:ea typeface="Calibri" panose="020F0502020204030204" pitchFamily="34" charset="0"/>
                <a:cs typeface="Times New Roman" panose="02020603050405020304" pitchFamily="18" charset="0"/>
              </a:rPr>
              <a:t>for</a:t>
            </a:r>
            <a:r>
              <a:rPr lang="en-AU" dirty="0">
                <a:effectLst/>
                <a:ea typeface="Calibri" panose="020F0502020204030204" pitchFamily="34" charset="0"/>
                <a:cs typeface="Times New Roman" panose="02020603050405020304" pitchFamily="18" charset="0"/>
              </a:rPr>
              <a:t> the next 50 years and ongoing. </a:t>
            </a:r>
          </a:p>
          <a:p>
            <a:pPr>
              <a:spcBef>
                <a:spcPts val="1200"/>
              </a:spcBef>
              <a:spcAft>
                <a:spcPts val="1200"/>
              </a:spcAft>
            </a:pPr>
            <a:endParaRPr lang="en-AU" sz="1800" dirty="0">
              <a:effectLst/>
              <a:latin typeface="Calibri" panose="020F0502020204030204" pitchFamily="34" charset="0"/>
              <a:ea typeface="Calibri" panose="020F0502020204030204" pitchFamily="34" charset="0"/>
            </a:endParaRPr>
          </a:p>
          <a:p>
            <a:endParaRPr lang="en-AU" dirty="0"/>
          </a:p>
        </p:txBody>
      </p:sp>
    </p:spTree>
    <p:extLst>
      <p:ext uri="{BB962C8B-B14F-4D97-AF65-F5344CB8AC3E}">
        <p14:creationId xmlns:p14="http://schemas.microsoft.com/office/powerpoint/2010/main" val="3008580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DCD2-AC83-514A-94D9-B37B269498E4}"/>
              </a:ext>
            </a:extLst>
          </p:cNvPr>
          <p:cNvSpPr>
            <a:spLocks noGrp="1"/>
          </p:cNvSpPr>
          <p:nvPr>
            <p:ph type="title"/>
          </p:nvPr>
        </p:nvSpPr>
        <p:spPr/>
        <p:txBody>
          <a:bodyPr>
            <a:normAutofit fontScale="90000"/>
          </a:bodyPr>
          <a:lstStyle/>
          <a:p>
            <a:br>
              <a:rPr lang="en-AU" sz="4400" kern="100" dirty="0">
                <a:effectLst/>
                <a:latin typeface="Calibri" panose="020F0502020204030204" pitchFamily="34" charset="0"/>
                <a:ea typeface="Calibri" panose="020F0502020204030204" pitchFamily="34" charset="0"/>
                <a:cs typeface="Times New Roman" panose="02020603050405020304" pitchFamily="18" charset="0"/>
              </a:rPr>
            </a:br>
            <a:r>
              <a:rPr lang="en-AU" sz="4400" kern="100" dirty="0" err="1">
                <a:effectLst/>
                <a:latin typeface="Calibri" panose="020F0502020204030204" pitchFamily="34" charset="0"/>
                <a:ea typeface="Calibri" panose="020F0502020204030204" pitchFamily="34" charset="0"/>
                <a:cs typeface="Times New Roman" panose="02020603050405020304" pitchFamily="18" charset="0"/>
              </a:rPr>
              <a:t>Koonung</a:t>
            </a:r>
            <a:r>
              <a:rPr lang="en-AU" sz="4400" kern="100" dirty="0">
                <a:effectLst/>
                <a:latin typeface="Calibri" panose="020F0502020204030204" pitchFamily="34" charset="0"/>
                <a:ea typeface="Calibri" panose="020F0502020204030204" pitchFamily="34" charset="0"/>
                <a:cs typeface="Times New Roman" panose="02020603050405020304" pitchFamily="18" charset="0"/>
              </a:rPr>
              <a:t> Bushwalking Club </a:t>
            </a:r>
            <a:br>
              <a:rPr lang="en-AU" sz="4400" kern="100" dirty="0">
                <a:effectLst/>
                <a:latin typeface="Calibri" panose="020F0502020204030204" pitchFamily="34" charset="0"/>
                <a:ea typeface="Calibri" panose="020F0502020204030204" pitchFamily="34" charset="0"/>
                <a:cs typeface="Times New Roman" panose="02020603050405020304" pitchFamily="18" charset="0"/>
              </a:rPr>
            </a:br>
            <a:r>
              <a:rPr lang="en-AU" sz="4400" kern="100" dirty="0">
                <a:effectLst/>
                <a:latin typeface="Calibri" panose="020F0502020204030204" pitchFamily="34" charset="0"/>
                <a:ea typeface="Calibri" panose="020F0502020204030204" pitchFamily="34" charset="0"/>
                <a:cs typeface="Times New Roman" panose="02020603050405020304" pitchFamily="18" charset="0"/>
              </a:rPr>
              <a:t>(based in Doncaster/Templestowe)</a:t>
            </a:r>
            <a:br>
              <a:rPr lang="en-AU" sz="4400" kern="100" dirty="0">
                <a:effectLst/>
                <a:latin typeface="Calibri" panose="020F0502020204030204" pitchFamily="34" charset="0"/>
                <a:ea typeface="Calibri" panose="020F0502020204030204" pitchFamily="34" charset="0"/>
                <a:cs typeface="Times New Roman" panose="02020603050405020304" pitchFamily="18" charset="0"/>
              </a:rPr>
            </a:br>
            <a:endParaRPr lang="en-AU" dirty="0"/>
          </a:p>
        </p:txBody>
      </p:sp>
      <p:sp>
        <p:nvSpPr>
          <p:cNvPr id="3" name="Content Placeholder 2">
            <a:extLst>
              <a:ext uri="{FF2B5EF4-FFF2-40B4-BE49-F238E27FC236}">
                <a16:creationId xmlns:a16="http://schemas.microsoft.com/office/drawing/2014/main" id="{9ADF6AC1-2162-85F7-31FF-A00ED13A6819}"/>
              </a:ext>
            </a:extLst>
          </p:cNvPr>
          <p:cNvSpPr>
            <a:spLocks noGrp="1"/>
          </p:cNvSpPr>
          <p:nvPr>
            <p:ph idx="1"/>
          </p:nvPr>
        </p:nvSpPr>
        <p:spPr>
          <a:xfrm>
            <a:off x="300039" y="1825625"/>
            <a:ext cx="11158536" cy="4667250"/>
          </a:xfrm>
        </p:spPr>
        <p:txBody>
          <a:bodyPr>
            <a:normAutofit fontScale="25000" lnSpcReduction="20000"/>
          </a:bodyPr>
          <a:lstStyle/>
          <a:p>
            <a:pPr marL="0" indent="0">
              <a:buNone/>
            </a:pPr>
            <a:r>
              <a:rPr lang="en-AU" sz="9600" kern="100" dirty="0">
                <a:effectLst/>
                <a:latin typeface="Calibri" panose="020F0502020204030204" pitchFamily="34" charset="0"/>
                <a:ea typeface="Calibri" panose="020F0502020204030204" pitchFamily="34" charset="0"/>
                <a:cs typeface="Times New Roman" panose="02020603050405020304" pitchFamily="18" charset="0"/>
              </a:rPr>
              <a:t>WPPC Westernport Woodlands Survey</a:t>
            </a:r>
          </a:p>
          <a:p>
            <a:pPr marL="0" indent="0">
              <a:buNone/>
            </a:pPr>
            <a:r>
              <a:rPr lang="en-AU" sz="9600" kern="100" dirty="0">
                <a:effectLst/>
                <a:latin typeface="Calibri" panose="020F0502020204030204" pitchFamily="34" charset="0"/>
                <a:ea typeface="Calibri" panose="020F0502020204030204" pitchFamily="34" charset="0"/>
                <a:cs typeface="Times New Roman" panose="02020603050405020304" pitchFamily="18" charset="0"/>
              </a:rPr>
              <a:t>Would you drive to the eastern side of Westernport Bay to enjoy a new </a:t>
            </a:r>
          </a:p>
          <a:p>
            <a:pPr marL="0" indent="0">
              <a:buNone/>
            </a:pPr>
            <a:r>
              <a:rPr lang="en-AU" sz="9600" kern="100" dirty="0">
                <a:effectLst/>
                <a:latin typeface="Calibri" panose="020F0502020204030204" pitchFamily="34" charset="0"/>
                <a:ea typeface="Calibri" panose="020F0502020204030204" pitchFamily="34" charset="0"/>
                <a:cs typeface="Times New Roman" panose="02020603050405020304" pitchFamily="18" charset="0"/>
              </a:rPr>
              <a:t> Westernport National Park?</a:t>
            </a:r>
          </a:p>
          <a:p>
            <a:pPr marL="0" indent="0">
              <a:buNone/>
            </a:pPr>
            <a:r>
              <a:rPr lang="en-AU" sz="9600" b="1" i="1" kern="100" dirty="0">
                <a:effectLst/>
                <a:latin typeface="Calibri" panose="020F0502020204030204" pitchFamily="34" charset="0"/>
                <a:ea typeface="Calibri" panose="020F0502020204030204" pitchFamily="34" charset="0"/>
                <a:cs typeface="Times New Roman" panose="02020603050405020304" pitchFamily="18" charset="0"/>
              </a:rPr>
              <a:t>Yes!  We drive anywhere up to 2hrs from Melbourne for a day walk.</a:t>
            </a:r>
          </a:p>
          <a:p>
            <a:pPr marL="0" indent="0">
              <a:buNone/>
            </a:pPr>
            <a:endParaRPr lang="en-AU" sz="9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9600" kern="100" dirty="0">
                <a:effectLst/>
                <a:latin typeface="Calibri" panose="020F0502020204030204" pitchFamily="34" charset="0"/>
                <a:ea typeface="Calibri" panose="020F0502020204030204" pitchFamily="34" charset="0"/>
                <a:cs typeface="Times New Roman" panose="02020603050405020304" pitchFamily="18" charset="0"/>
              </a:rPr>
              <a:t>What would you like to see in terms of recreation there?</a:t>
            </a:r>
          </a:p>
          <a:p>
            <a:pPr marL="0" indent="0">
              <a:buNone/>
            </a:pPr>
            <a:endParaRPr lang="en-AU" sz="9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9600" b="1" i="1" kern="100" dirty="0">
                <a:effectLst/>
                <a:latin typeface="Calibri" panose="020F0502020204030204" pitchFamily="34" charset="0"/>
                <a:ea typeface="Calibri" panose="020F0502020204030204" pitchFamily="34" charset="0"/>
                <a:cs typeface="Times New Roman" panose="02020603050405020304" pitchFamily="18" charset="0"/>
              </a:rPr>
              <a:t>Walking track  -  Yes, please.  Preferably a single file bush track, </a:t>
            </a:r>
          </a:p>
          <a:p>
            <a:pPr marL="0" indent="0">
              <a:buNone/>
            </a:pPr>
            <a:r>
              <a:rPr lang="en-AU" sz="9600" b="1" i="1" kern="100" dirty="0">
                <a:effectLst/>
                <a:latin typeface="Calibri" panose="020F0502020204030204" pitchFamily="34" charset="0"/>
                <a:ea typeface="Calibri" panose="020F0502020204030204" pitchFamily="34" charset="0"/>
                <a:cs typeface="Times New Roman" panose="02020603050405020304" pitchFamily="18" charset="0"/>
              </a:rPr>
              <a:t> not shared with bikes. </a:t>
            </a:r>
          </a:p>
          <a:p>
            <a:pPr marL="0" indent="0">
              <a:buNone/>
            </a:pPr>
            <a:r>
              <a:rPr lang="en-AU" sz="9600" b="1" i="1" kern="100" dirty="0">
                <a:effectLst/>
                <a:latin typeface="Calibri" panose="020F0502020204030204" pitchFamily="34" charset="0"/>
                <a:ea typeface="Calibri" panose="020F0502020204030204" pitchFamily="34" charset="0"/>
                <a:cs typeface="Times New Roman" panose="02020603050405020304" pitchFamily="18" charset="0"/>
              </a:rPr>
              <a:t> camping  -  Yes.  We often base camp for 2-3 days.</a:t>
            </a:r>
          </a:p>
          <a:p>
            <a:pPr marL="0" indent="0">
              <a:buNone/>
            </a:pPr>
            <a:endParaRPr lang="en-AU" sz="96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9600" b="1" i="1" kern="100" dirty="0">
                <a:effectLst/>
                <a:latin typeface="Calibri" panose="020F0502020204030204" pitchFamily="34" charset="0"/>
                <a:ea typeface="Calibri" panose="020F0502020204030204" pitchFamily="34" charset="0"/>
                <a:cs typeface="Times New Roman" panose="02020603050405020304" pitchFamily="18" charset="0"/>
              </a:rPr>
              <a:t> BBQ Seating  -  Yes.  Allows families and picnic-</a:t>
            </a:r>
            <a:r>
              <a:rPr lang="en-AU" sz="9600" b="1" i="1" kern="100" dirty="0" err="1">
                <a:effectLst/>
                <a:latin typeface="Calibri" panose="020F0502020204030204" pitchFamily="34" charset="0"/>
                <a:ea typeface="Calibri" panose="020F0502020204030204" pitchFamily="34" charset="0"/>
                <a:cs typeface="Times New Roman" panose="02020603050405020304" pitchFamily="18" charset="0"/>
              </a:rPr>
              <a:t>ers</a:t>
            </a:r>
            <a:r>
              <a:rPr lang="en-AU" sz="9600" b="1" i="1" kern="100" dirty="0">
                <a:effectLst/>
                <a:latin typeface="Calibri" panose="020F0502020204030204" pitchFamily="34" charset="0"/>
                <a:ea typeface="Calibri" panose="020F0502020204030204" pitchFamily="34" charset="0"/>
                <a:cs typeface="Times New Roman" panose="02020603050405020304" pitchFamily="18" charset="0"/>
              </a:rPr>
              <a:t> some comfort.</a:t>
            </a:r>
          </a:p>
          <a:p>
            <a:pPr marL="0" indent="0">
              <a:buNone/>
            </a:pPr>
            <a:endParaRPr lang="en-AU" sz="9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1841499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4FA29-8037-BA38-0B3C-815666248855}"/>
              </a:ext>
            </a:extLst>
          </p:cNvPr>
          <p:cNvSpPr txBox="1"/>
          <p:nvPr/>
        </p:nvSpPr>
        <p:spPr>
          <a:xfrm>
            <a:off x="214313" y="58847"/>
            <a:ext cx="11977687" cy="6740307"/>
          </a:xfrm>
          <a:prstGeom prst="rect">
            <a:avLst/>
          </a:prstGeom>
          <a:noFill/>
        </p:spPr>
        <p:txBody>
          <a:bodyPr wrap="square">
            <a:spAutoFit/>
          </a:bodyPr>
          <a:lstStyle/>
          <a:p>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2400" kern="100" dirty="0">
                <a:effectLst/>
                <a:latin typeface="Calibri" panose="020F0502020204030204" pitchFamily="34" charset="0"/>
                <a:ea typeface="Calibri" panose="020F0502020204030204" pitchFamily="34" charset="0"/>
                <a:cs typeface="Times New Roman" panose="02020603050405020304" pitchFamily="18" charset="0"/>
              </a:rPr>
              <a:t>Do you think sand miners should extract sand from bushland reserves?</a:t>
            </a:r>
          </a:p>
          <a:p>
            <a:r>
              <a:rPr lang="en-AU" sz="2400" kern="100" dirty="0">
                <a:effectLst/>
                <a:latin typeface="Calibri" panose="020F0502020204030204" pitchFamily="34" charset="0"/>
                <a:ea typeface="Calibri" panose="020F0502020204030204" pitchFamily="34" charset="0"/>
                <a:cs typeface="Times New Roman" panose="02020603050405020304" pitchFamily="18" charset="0"/>
              </a:rPr>
              <a:t> There is 500 years worth of sand under degraded farmland.</a:t>
            </a:r>
          </a:p>
          <a:p>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2400" b="1" i="1" kern="100" dirty="0">
                <a:effectLst/>
                <a:latin typeface="Calibri" panose="020F0502020204030204" pitchFamily="34" charset="0"/>
                <a:ea typeface="Calibri" panose="020F0502020204030204" pitchFamily="34" charset="0"/>
                <a:cs typeface="Times New Roman" panose="02020603050405020304" pitchFamily="18" charset="0"/>
              </a:rPr>
              <a:t>If there are alternative areas for sand mining, why spoil a potential public recreation possibility?</a:t>
            </a:r>
          </a:p>
          <a:p>
            <a:r>
              <a:rPr lang="en-AU" sz="24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2400" kern="100" dirty="0">
                <a:effectLst/>
                <a:latin typeface="Calibri" panose="020F0502020204030204" pitchFamily="34" charset="0"/>
                <a:ea typeface="Calibri" panose="020F0502020204030204" pitchFamily="34" charset="0"/>
                <a:cs typeface="Times New Roman" panose="02020603050405020304" pitchFamily="18" charset="0"/>
              </a:rPr>
              <a:t>Do you value the ecology? Why? Other thoughts?</a:t>
            </a:r>
          </a:p>
          <a:p>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2400" b="1" i="1" kern="100" dirty="0">
                <a:effectLst/>
                <a:latin typeface="Calibri" panose="020F0502020204030204" pitchFamily="34" charset="0"/>
                <a:ea typeface="Calibri" panose="020F0502020204030204" pitchFamily="34" charset="0"/>
                <a:cs typeface="Times New Roman" panose="02020603050405020304" pitchFamily="18" charset="0"/>
              </a:rPr>
              <a:t>There is a need for city dwellers to enjoy open spaces, bushland, and exercise.  Naturally vegetated areas need to be provided for this to happen.  It seems a shame not to provide another 'green lung' for the public if it is at all a possibility.</a:t>
            </a:r>
          </a:p>
          <a:p>
            <a:r>
              <a:rPr lang="en-AU" sz="24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2400" kern="100" dirty="0">
                <a:effectLst/>
                <a:latin typeface="Calibri" panose="020F0502020204030204" pitchFamily="34" charset="0"/>
                <a:ea typeface="Calibri" panose="020F0502020204030204" pitchFamily="34" charset="0"/>
                <a:cs typeface="Times New Roman" panose="02020603050405020304" pitchFamily="18" charset="0"/>
              </a:rPr>
              <a:t>Jenny </a:t>
            </a:r>
            <a:r>
              <a:rPr lang="en-AU" sz="2400" kern="100" dirty="0" err="1">
                <a:effectLst/>
                <a:latin typeface="Calibri" panose="020F0502020204030204" pitchFamily="34" charset="0"/>
                <a:ea typeface="Calibri" panose="020F0502020204030204" pitchFamily="34" charset="0"/>
                <a:cs typeface="Times New Roman" panose="02020603050405020304" pitchFamily="18" charset="0"/>
              </a:rPr>
              <a:t>Keamy</a:t>
            </a:r>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24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2400" kern="100" dirty="0">
                <a:effectLst/>
                <a:latin typeface="Calibri" panose="020F0502020204030204" pitchFamily="34" charset="0"/>
                <a:ea typeface="Calibri" panose="020F0502020204030204" pitchFamily="34" charset="0"/>
                <a:cs typeface="Times New Roman" panose="02020603050405020304" pitchFamily="18" charset="0"/>
              </a:rPr>
              <a:t>Secretary</a:t>
            </a:r>
          </a:p>
          <a:p>
            <a:r>
              <a:rPr lang="en-AU" sz="2400" kern="100" dirty="0" err="1">
                <a:effectLst/>
                <a:latin typeface="Calibri" panose="020F0502020204030204" pitchFamily="34" charset="0"/>
                <a:ea typeface="Calibri" panose="020F0502020204030204" pitchFamily="34" charset="0"/>
                <a:cs typeface="Times New Roman" panose="02020603050405020304" pitchFamily="18" charset="0"/>
              </a:rPr>
              <a:t>Koonung</a:t>
            </a:r>
            <a:r>
              <a:rPr lang="en-AU" sz="2400" kern="100" dirty="0">
                <a:effectLst/>
                <a:latin typeface="Calibri" panose="020F0502020204030204" pitchFamily="34" charset="0"/>
                <a:ea typeface="Calibri" panose="020F0502020204030204" pitchFamily="34" charset="0"/>
                <a:cs typeface="Times New Roman" panose="02020603050405020304" pitchFamily="18" charset="0"/>
              </a:rPr>
              <a:t> Bushwalking Club (based in Doncaster/Templestowe)</a:t>
            </a:r>
          </a:p>
        </p:txBody>
      </p:sp>
    </p:spTree>
    <p:extLst>
      <p:ext uri="{BB962C8B-B14F-4D97-AF65-F5344CB8AC3E}">
        <p14:creationId xmlns:p14="http://schemas.microsoft.com/office/powerpoint/2010/main" val="4011819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0B4F7F-B7A4-FF70-CC10-F60EDE3BBE84}"/>
              </a:ext>
            </a:extLst>
          </p:cNvPr>
          <p:cNvSpPr txBox="1"/>
          <p:nvPr/>
        </p:nvSpPr>
        <p:spPr>
          <a:xfrm>
            <a:off x="200025" y="1071563"/>
            <a:ext cx="11458575" cy="4739759"/>
          </a:xfrm>
          <a:prstGeom prst="rect">
            <a:avLst/>
          </a:prstGeom>
          <a:noFill/>
        </p:spPr>
        <p:txBody>
          <a:bodyPr wrap="square">
            <a:spAutoFit/>
          </a:bodyPr>
          <a:lstStyle/>
          <a:p>
            <a:endParaRPr lang="en-AU" sz="1800" dirty="0">
              <a:effectLst/>
              <a:latin typeface="Georgia" panose="02040502050405020303" pitchFamily="18" charset="0"/>
              <a:ea typeface="Calibri" panose="020F0502020204030204" pitchFamily="34" charset="0"/>
            </a:endParaRPr>
          </a:p>
          <a:p>
            <a:r>
              <a:rPr lang="en-AU" sz="2400" dirty="0">
                <a:effectLst/>
                <a:latin typeface="Georgia" panose="02040502050405020303" pitchFamily="18" charset="0"/>
                <a:ea typeface="Calibri" panose="020F0502020204030204" pitchFamily="34" charset="0"/>
              </a:rPr>
              <a:t>Hey Caroline</a:t>
            </a:r>
            <a:br>
              <a:rPr lang="en-AU" sz="2400" dirty="0">
                <a:effectLst/>
                <a:latin typeface="Georgia" panose="02040502050405020303" pitchFamily="18" charset="0"/>
                <a:ea typeface="Calibri" panose="020F0502020204030204" pitchFamily="34" charset="0"/>
              </a:rPr>
            </a:br>
            <a:br>
              <a:rPr lang="en-AU" sz="2400" dirty="0">
                <a:effectLst/>
                <a:latin typeface="Georgia" panose="02040502050405020303" pitchFamily="18" charset="0"/>
                <a:ea typeface="Calibri" panose="020F0502020204030204" pitchFamily="34" charset="0"/>
              </a:rPr>
            </a:br>
            <a:r>
              <a:rPr lang="en-AU" sz="2400" dirty="0">
                <a:effectLst/>
                <a:latin typeface="Georgia" panose="02040502050405020303" pitchFamily="18" charset="0"/>
                <a:ea typeface="Calibri" panose="020F0502020204030204" pitchFamily="34" charset="0"/>
              </a:rPr>
              <a:t>I take it to the group and we are pretty much interested in all the activities.</a:t>
            </a:r>
            <a:endParaRPr lang="en-AU" sz="2400" dirty="0">
              <a:effectLst/>
              <a:latin typeface="Calibri" panose="020F0502020204030204" pitchFamily="34" charset="0"/>
              <a:ea typeface="Calibri" panose="020F0502020204030204" pitchFamily="34" charset="0"/>
            </a:endParaRPr>
          </a:p>
          <a:p>
            <a:r>
              <a:rPr lang="en-AU" sz="2400" dirty="0">
                <a:effectLst/>
                <a:latin typeface="Georgia" panose="02040502050405020303" pitchFamily="18" charset="0"/>
                <a:ea typeface="Calibri" panose="020F0502020204030204" pitchFamily="34" charset="0"/>
              </a:rPr>
              <a:t>Not sure how we can </a:t>
            </a:r>
            <a:r>
              <a:rPr lang="en-AU" sz="2400" dirty="0" err="1">
                <a:effectLst/>
                <a:latin typeface="Georgia" panose="02040502050405020303" pitchFamily="18" charset="0"/>
                <a:ea typeface="Calibri" panose="020F0502020204030204" pitchFamily="34" charset="0"/>
              </a:rPr>
              <a:t>cotribute</a:t>
            </a:r>
            <a:r>
              <a:rPr lang="en-AU" sz="2400" dirty="0">
                <a:effectLst/>
                <a:latin typeface="Georgia" panose="02040502050405020303" pitchFamily="18" charset="0"/>
                <a:ea typeface="Calibri" panose="020F0502020204030204" pitchFamily="34" charset="0"/>
              </a:rPr>
              <a:t> </a:t>
            </a:r>
            <a:br>
              <a:rPr lang="en-AU" sz="2400" dirty="0">
                <a:effectLst/>
                <a:latin typeface="Georgia" panose="02040502050405020303" pitchFamily="18" charset="0"/>
                <a:ea typeface="Calibri" panose="020F0502020204030204" pitchFamily="34" charset="0"/>
              </a:rPr>
            </a:br>
            <a:br>
              <a:rPr lang="en-AU" sz="2400" dirty="0">
                <a:effectLst/>
                <a:latin typeface="Georgia" panose="02040502050405020303" pitchFamily="18" charset="0"/>
                <a:ea typeface="Calibri" panose="020F0502020204030204" pitchFamily="34" charset="0"/>
              </a:rPr>
            </a:br>
            <a:r>
              <a:rPr lang="en-AU" sz="2400" dirty="0">
                <a:effectLst/>
                <a:latin typeface="Georgia" panose="02040502050405020303" pitchFamily="18" charset="0"/>
                <a:ea typeface="Calibri" panose="020F0502020204030204" pitchFamily="34" charset="0"/>
              </a:rPr>
              <a:t>Regards,</a:t>
            </a:r>
            <a:br>
              <a:rPr lang="en-AU" sz="2400" dirty="0">
                <a:effectLst/>
                <a:latin typeface="Georgia" panose="02040502050405020303" pitchFamily="18" charset="0"/>
                <a:ea typeface="Calibri" panose="020F0502020204030204" pitchFamily="34" charset="0"/>
              </a:rPr>
            </a:br>
            <a:r>
              <a:rPr lang="en-AU" sz="2400" dirty="0">
                <a:effectLst/>
                <a:latin typeface="Georgia" panose="02040502050405020303" pitchFamily="18" charset="0"/>
                <a:ea typeface="Calibri" panose="020F0502020204030204" pitchFamily="34" charset="0"/>
              </a:rPr>
              <a:t>Gaz</a:t>
            </a:r>
            <a:endParaRPr lang="en-AU" sz="2400" dirty="0">
              <a:effectLst/>
              <a:latin typeface="Calibri" panose="020F0502020204030204" pitchFamily="34" charset="0"/>
              <a:ea typeface="Calibri" panose="020F0502020204030204" pitchFamily="34" charset="0"/>
            </a:endParaRPr>
          </a:p>
          <a:p>
            <a:r>
              <a:rPr lang="en-AU" sz="2400" dirty="0">
                <a:effectLst/>
                <a:latin typeface="Calibri" panose="020F0502020204030204" pitchFamily="34" charset="0"/>
                <a:ea typeface="Calibri" panose="020F0502020204030204" pitchFamily="34" charset="0"/>
              </a:rPr>
              <a:t> </a:t>
            </a:r>
          </a:p>
          <a:p>
            <a:r>
              <a:rPr lang="en-AU" sz="2400" dirty="0">
                <a:effectLst/>
                <a:latin typeface="Calibri" panose="020F0502020204030204" pitchFamily="34" charset="0"/>
                <a:ea typeface="Calibri" panose="020F0502020204030204" pitchFamily="34" charset="0"/>
              </a:rPr>
              <a:t>On Sat, Apr 15, 2023 at 5:27 PM Caroline Giles &lt;</a:t>
            </a:r>
            <a:r>
              <a:rPr lang="en-AU" sz="2400" u="sng" dirty="0">
                <a:solidFill>
                  <a:srgbClr val="0000FF"/>
                </a:solidFill>
                <a:effectLst/>
                <a:latin typeface="Calibri" panose="020F0502020204030204" pitchFamily="34" charset="0"/>
                <a:ea typeface="Calibri" panose="020F0502020204030204" pitchFamily="34" charset="0"/>
                <a:hlinkClick r:id="rId2"/>
              </a:rPr>
              <a:t>wppcweb@gmail.com</a:t>
            </a:r>
            <a:r>
              <a:rPr lang="en-AU" sz="2400" dirty="0">
                <a:effectLst/>
                <a:latin typeface="Calibri" panose="020F0502020204030204" pitchFamily="34" charset="0"/>
                <a:ea typeface="Calibri" panose="020F0502020204030204" pitchFamily="34" charset="0"/>
              </a:rPr>
              <a:t>&gt; wrote:</a:t>
            </a:r>
          </a:p>
          <a:p>
            <a:r>
              <a:rPr lang="en-US" sz="2400" b="1" dirty="0">
                <a:effectLst/>
                <a:latin typeface="Calibri" panose="020F0502020204030204" pitchFamily="34" charset="0"/>
                <a:ea typeface="Calibri" panose="020F0502020204030204" pitchFamily="34" charset="0"/>
              </a:rPr>
              <a:t> </a:t>
            </a:r>
            <a:endParaRPr lang="en-AU"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Calibri" panose="020F0502020204030204" pitchFamily="34" charset="0"/>
              </a:rPr>
              <a:t>Dear Ehsan Gazar Iranian Bushwalking Club</a:t>
            </a:r>
            <a:endParaRPr lang="en-AU" sz="2400" dirty="0">
              <a:effectLst/>
              <a:latin typeface="Calibri" panose="020F0502020204030204" pitchFamily="34" charset="0"/>
              <a:ea typeface="Calibri" panose="020F0502020204030204" pitchFamily="34" charset="0"/>
            </a:endParaRPr>
          </a:p>
          <a:p>
            <a:r>
              <a:rPr lang="en-US" sz="2000" dirty="0">
                <a:effectLst/>
                <a:latin typeface="Calibri" panose="020F0502020204030204" pitchFamily="34" charset="0"/>
                <a:ea typeface="Calibri" panose="020F0502020204030204" pitchFamily="34" charset="0"/>
              </a:rPr>
              <a:t> </a:t>
            </a:r>
            <a:endParaRPr lang="en-AU"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54189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AAAF-89FB-25FB-8CA3-92AF2DD19896}"/>
              </a:ext>
            </a:extLst>
          </p:cNvPr>
          <p:cNvSpPr>
            <a:spLocks noGrp="1"/>
          </p:cNvSpPr>
          <p:nvPr>
            <p:ph type="title"/>
          </p:nvPr>
        </p:nvSpPr>
        <p:spPr/>
        <p:txBody>
          <a:bodyPr/>
          <a:lstStyle/>
          <a:p>
            <a:r>
              <a:rPr lang="en-AU" dirty="0"/>
              <a:t>Mornington Peninsula Bushwalking Club</a:t>
            </a:r>
          </a:p>
        </p:txBody>
      </p:sp>
      <p:graphicFrame>
        <p:nvGraphicFramePr>
          <p:cNvPr id="10" name="Content Placeholder 9">
            <a:extLst>
              <a:ext uri="{FF2B5EF4-FFF2-40B4-BE49-F238E27FC236}">
                <a16:creationId xmlns:a16="http://schemas.microsoft.com/office/drawing/2014/main" id="{42391E1B-9B38-4FB6-CDF0-35A76877D06D}"/>
              </a:ext>
            </a:extLst>
          </p:cNvPr>
          <p:cNvGraphicFramePr>
            <a:graphicFrameLocks noGrp="1"/>
          </p:cNvGraphicFramePr>
          <p:nvPr>
            <p:ph idx="1"/>
            <p:extLst>
              <p:ext uri="{D42A27DB-BD31-4B8C-83A1-F6EECF244321}">
                <p14:modId xmlns:p14="http://schemas.microsoft.com/office/powerpoint/2010/main" val="2146139907"/>
              </p:ext>
            </p:extLst>
          </p:nvPr>
        </p:nvGraphicFramePr>
        <p:xfrm>
          <a:off x="314325" y="1428750"/>
          <a:ext cx="11601450" cy="5663311"/>
        </p:xfrm>
        <a:graphic>
          <a:graphicData uri="http://schemas.openxmlformats.org/drawingml/2006/table">
            <a:tbl>
              <a:tblPr firstRow="1" firstCol="1" bandRow="1">
                <a:tableStyleId>{5C22544A-7EE6-4342-B048-85BDC9FD1C3A}</a:tableStyleId>
              </a:tblPr>
              <a:tblGrid>
                <a:gridCol w="11601450">
                  <a:extLst>
                    <a:ext uri="{9D8B030D-6E8A-4147-A177-3AD203B41FA5}">
                      <a16:colId xmlns:a16="http://schemas.microsoft.com/office/drawing/2014/main" val="3200776195"/>
                    </a:ext>
                  </a:extLst>
                </a:gridCol>
              </a:tblGrid>
              <a:tr h="4653344">
                <a:tc>
                  <a:txBody>
                    <a:bodyPr/>
                    <a:lstStyle/>
                    <a:p>
                      <a:pPr>
                        <a:lnSpc>
                          <a:spcPct val="107000"/>
                        </a:lnSpc>
                      </a:pPr>
                      <a:r>
                        <a:rPr lang="en-AU" sz="1400" kern="100" dirty="0">
                          <a:effectLst/>
                        </a:rPr>
                        <a:t> </a:t>
                      </a:r>
                      <a:endParaRPr lang="en-US" sz="1400" kern="100" dirty="0">
                        <a:effectLst/>
                      </a:endParaRPr>
                    </a:p>
                    <a:p>
                      <a:pPr>
                        <a:lnSpc>
                          <a:spcPct val="107000"/>
                        </a:lnSpc>
                      </a:pPr>
                      <a:endParaRPr lang="en-US" sz="1400" kern="100" dirty="0">
                        <a:solidFill>
                          <a:schemeClr val="tx1"/>
                        </a:solidFill>
                        <a:effectLst/>
                      </a:endParaRPr>
                    </a:p>
                    <a:p>
                      <a:pPr>
                        <a:lnSpc>
                          <a:spcPct val="107000"/>
                        </a:lnSpc>
                      </a:pPr>
                      <a:r>
                        <a:rPr lang="en-US" sz="2400" kern="100" dirty="0">
                          <a:solidFill>
                            <a:schemeClr val="tx1"/>
                          </a:solidFill>
                          <a:effectLst/>
                        </a:rPr>
                        <a:t>Would you drive to the eastern side of Westernport to enjoy a new Westernport National Park.?</a:t>
                      </a:r>
                    </a:p>
                    <a:p>
                      <a:pPr>
                        <a:lnSpc>
                          <a:spcPct val="107000"/>
                        </a:lnSpc>
                      </a:pPr>
                      <a:endParaRPr lang="en-US" sz="2400" kern="100" dirty="0">
                        <a:solidFill>
                          <a:schemeClr val="tx1"/>
                        </a:solidFill>
                        <a:effectLst/>
                      </a:endParaRPr>
                    </a:p>
                    <a:p>
                      <a:pPr>
                        <a:lnSpc>
                          <a:spcPct val="107000"/>
                        </a:lnSpc>
                      </a:pPr>
                      <a:r>
                        <a:rPr lang="en-US" sz="2400" kern="100" dirty="0">
                          <a:solidFill>
                            <a:schemeClr val="tx1"/>
                          </a:solidFill>
                          <a:effectLst/>
                        </a:rPr>
                        <a:t>Yes our bushwalking club, Mornington Peninsula Bushwalking club has walked the in Bass Coast area many times… we have seen kangaroos and much birdlife...</a:t>
                      </a:r>
                    </a:p>
                    <a:p>
                      <a:pPr>
                        <a:lnSpc>
                          <a:spcPct val="107000"/>
                        </a:lnSpc>
                      </a:pPr>
                      <a:endParaRPr lang="en-US" sz="2400" kern="100" dirty="0">
                        <a:solidFill>
                          <a:schemeClr val="tx1"/>
                        </a:solidFill>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I believe the sand mine has been there long before the housing boom, but it is wise now to conserve the Bass Coast, as the Bellarine and Mornington Peninsulas are booming with people we should preserve land for birds and animals.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400" b="1"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We very much value diversity of ecology and that means preserving that natural area.</a:t>
                      </a:r>
                      <a:endParaRPr lang="en-AU" sz="2400" b="1"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AU" sz="1800" b="1" kern="1200" dirty="0">
                        <a:solidFill>
                          <a:schemeClr val="tx1"/>
                        </a:solidFill>
                        <a:effectLst/>
                        <a:latin typeface="+mn-lt"/>
                        <a:ea typeface="+mn-ea"/>
                        <a:cs typeface="+mn-cs"/>
                      </a:endParaRPr>
                    </a:p>
                    <a:p>
                      <a:pPr>
                        <a:lnSpc>
                          <a:spcPct val="107000"/>
                        </a:lnSpc>
                      </a:pPr>
                      <a:endParaRPr lang="en-AU" sz="2400" kern="100" dirty="0">
                        <a:effectLst/>
                      </a:endParaRPr>
                    </a:p>
                    <a:p>
                      <a:pPr>
                        <a:lnSpc>
                          <a:spcPct val="107000"/>
                        </a:lnSpc>
                      </a:pPr>
                      <a:r>
                        <a:rPr lang="en-US" sz="1400" kern="100" dirty="0">
                          <a:effectLst/>
                        </a:rPr>
                        <a:t> </a:t>
                      </a:r>
                      <a:endParaRPr lang="en-AU"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948843728"/>
                  </a:ext>
                </a:extLst>
              </a:tr>
            </a:tbl>
          </a:graphicData>
        </a:graphic>
      </p:graphicFrame>
    </p:spTree>
    <p:extLst>
      <p:ext uri="{BB962C8B-B14F-4D97-AF65-F5344CB8AC3E}">
        <p14:creationId xmlns:p14="http://schemas.microsoft.com/office/powerpoint/2010/main" val="736400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0BEF-800C-4267-AB76-82D60341B069}"/>
              </a:ext>
            </a:extLst>
          </p:cNvPr>
          <p:cNvSpPr>
            <a:spLocks noGrp="1"/>
          </p:cNvSpPr>
          <p:nvPr>
            <p:ph type="title"/>
          </p:nvPr>
        </p:nvSpPr>
        <p:spPr/>
        <p:txBody>
          <a:bodyPr/>
          <a:lstStyle/>
          <a:p>
            <a:r>
              <a:rPr lang="en-AU" dirty="0"/>
              <a:t>Peninsula Bushwalking Club</a:t>
            </a:r>
          </a:p>
        </p:txBody>
      </p:sp>
      <p:sp>
        <p:nvSpPr>
          <p:cNvPr id="3" name="Content Placeholder 2">
            <a:extLst>
              <a:ext uri="{FF2B5EF4-FFF2-40B4-BE49-F238E27FC236}">
                <a16:creationId xmlns:a16="http://schemas.microsoft.com/office/drawing/2014/main" id="{E662A5CE-6923-22F0-82D3-ACAF93CAE068}"/>
              </a:ext>
            </a:extLst>
          </p:cNvPr>
          <p:cNvSpPr>
            <a:spLocks noGrp="1"/>
          </p:cNvSpPr>
          <p:nvPr>
            <p:ph idx="1"/>
          </p:nvPr>
        </p:nvSpPr>
        <p:spPr/>
        <p:txBody>
          <a:bodyPr/>
          <a:lstStyle/>
          <a:p>
            <a:r>
              <a:rPr lang="en-US" dirty="0"/>
              <a:t>Definitely. Natural areas of bushland are critical for the preservation of local species and habitat. Access to such areas helps people to value the natural landscape and support its preservation. Activities in bushland support mental and physical wellbeing. </a:t>
            </a:r>
          </a:p>
          <a:p>
            <a:r>
              <a:rPr lang="en-US" dirty="0"/>
              <a:t>These activities should be designed for minimum impact, which is why I said yes to walking and cycling but not to mountain bikes and horse riding.</a:t>
            </a:r>
          </a:p>
          <a:p>
            <a:r>
              <a:rPr lang="en-AU" sz="2400" dirty="0">
                <a:effectLst/>
                <a:latin typeface="Comic Sans MS" panose="030F0702030302020204" pitchFamily="66" charset="0"/>
                <a:ea typeface="Calibri" panose="020F0502020204030204" pitchFamily="34" charset="0"/>
              </a:rPr>
              <a:t>Angelica Mason</a:t>
            </a:r>
            <a:endParaRPr lang="en-AU" sz="2400" dirty="0">
              <a:effectLst/>
              <a:latin typeface="Calibri" panose="020F0502020204030204" pitchFamily="34" charset="0"/>
              <a:ea typeface="Calibri" panose="020F0502020204030204" pitchFamily="34" charset="0"/>
            </a:endParaRPr>
          </a:p>
          <a:p>
            <a:r>
              <a:rPr lang="en-AU" sz="2400" dirty="0">
                <a:effectLst/>
                <a:latin typeface="Comic Sans MS" panose="030F0702030302020204" pitchFamily="66" charset="0"/>
                <a:ea typeface="Calibri" panose="020F0502020204030204" pitchFamily="34" charset="0"/>
              </a:rPr>
              <a:t>Peninsula Bushwalking Club</a:t>
            </a:r>
            <a:endParaRPr lang="en-AU" sz="2400" dirty="0">
              <a:effectLst/>
              <a:latin typeface="Calibri" panose="020F0502020204030204" pitchFamily="34" charset="0"/>
              <a:ea typeface="Calibri" panose="020F0502020204030204" pitchFamily="34" charset="0"/>
            </a:endParaRPr>
          </a:p>
          <a:p>
            <a:endParaRPr lang="en-AU" dirty="0"/>
          </a:p>
          <a:p>
            <a:endParaRPr lang="en-AU" dirty="0"/>
          </a:p>
        </p:txBody>
      </p:sp>
    </p:spTree>
    <p:extLst>
      <p:ext uri="{BB962C8B-B14F-4D97-AF65-F5344CB8AC3E}">
        <p14:creationId xmlns:p14="http://schemas.microsoft.com/office/powerpoint/2010/main" val="1572079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 descr="WGBW Logo">
            <a:extLst>
              <a:ext uri="{FF2B5EF4-FFF2-40B4-BE49-F238E27FC236}">
                <a16:creationId xmlns:a16="http://schemas.microsoft.com/office/drawing/2014/main" id="{711E48B2-B0DE-7B11-F3D8-F2377EDA6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0"/>
            <a:ext cx="2668680" cy="18241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
            <a:extLst>
              <a:ext uri="{FF2B5EF4-FFF2-40B4-BE49-F238E27FC236}">
                <a16:creationId xmlns:a16="http://schemas.microsoft.com/office/drawing/2014/main" id="{DF9045B9-F9F7-6D26-F95A-B9B02617B8FB}"/>
              </a:ext>
            </a:extLst>
          </p:cNvPr>
          <p:cNvSpPr txBox="1">
            <a:spLocks noChangeArrowheads="1"/>
          </p:cNvSpPr>
          <p:nvPr/>
        </p:nvSpPr>
        <p:spPr bwMode="auto">
          <a:xfrm>
            <a:off x="2667000" y="1297350"/>
            <a:ext cx="3657600" cy="1405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WEST GIPPSLAND BUSH WALKERS INC</a:t>
            </a:r>
            <a:endParaRPr kumimoji="0" lang="en-AU" altLang="en-US" sz="11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http://wgbwc.clubexpress.com</a:t>
            </a:r>
            <a:endParaRPr kumimoji="0" lang="en-AU" altLang="en-US" sz="11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A0036428C</a:t>
            </a:r>
            <a:endParaRPr kumimoji="0" lang="en-US" altLang="en-US" sz="1100" b="1"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ABN 14 449 749 693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PO Box 1134, Warragul,  Vic.  3820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1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Email: westgbwc@gmail.com</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3">
            <a:extLst>
              <a:ext uri="{FF2B5EF4-FFF2-40B4-BE49-F238E27FC236}">
                <a16:creationId xmlns:a16="http://schemas.microsoft.com/office/drawing/2014/main" id="{1B355C2D-0F59-10B2-C640-B28902428BCF}"/>
              </a:ext>
            </a:extLst>
          </p:cNvPr>
          <p:cNvSpPr>
            <a:spLocks noChangeArrowheads="1"/>
          </p:cNvSpPr>
          <p:nvPr/>
        </p:nvSpPr>
        <p:spPr bwMode="auto">
          <a:xfrm>
            <a:off x="0" y="0"/>
            <a:ext cx="12192000" cy="26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
        <p:nvSpPr>
          <p:cNvPr id="13" name="Rectangle 14">
            <a:extLst>
              <a:ext uri="{FF2B5EF4-FFF2-40B4-BE49-F238E27FC236}">
                <a16:creationId xmlns:a16="http://schemas.microsoft.com/office/drawing/2014/main" id="{7882830C-1BE6-5647-1A88-CA441A5C4E27}"/>
              </a:ext>
            </a:extLst>
          </p:cNvPr>
          <p:cNvSpPr>
            <a:spLocks noChangeArrowheads="1"/>
          </p:cNvSpPr>
          <p:nvPr/>
        </p:nvSpPr>
        <p:spPr bwMode="auto">
          <a:xfrm>
            <a:off x="0" y="457199"/>
            <a:ext cx="12192000" cy="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
        <p:nvSpPr>
          <p:cNvPr id="14" name="Rectangle 15">
            <a:extLst>
              <a:ext uri="{FF2B5EF4-FFF2-40B4-BE49-F238E27FC236}">
                <a16:creationId xmlns:a16="http://schemas.microsoft.com/office/drawing/2014/main" id="{30F64D4E-4518-85F4-53D7-56AAA325DB9A}"/>
              </a:ext>
            </a:extLst>
          </p:cNvPr>
          <p:cNvSpPr>
            <a:spLocks noChangeArrowheads="1"/>
          </p:cNvSpPr>
          <p:nvPr/>
        </p:nvSpPr>
        <p:spPr bwMode="auto">
          <a:xfrm>
            <a:off x="242888" y="2220610"/>
            <a:ext cx="11949112" cy="413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Sunday 9 April 2023</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Karri Giles</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Secretary</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Westernport</a:t>
            </a: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Peninsula Protection Council</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4"/>
              </a:rPr>
              <a:t>wppcweb@gmail.com</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Letter of Support - Bass Coast Distinctive Landscape Planning Hearing</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Dear Karri</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Thank you for your letter advising us of the development of the Bass Coast Distinctive Landscape Plan and the current public consultation and hearing. </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Let me tell you a little about the West Gippsland Bushwalker. We are a club of 108 members who walk every second Tuesday of the month with reconnaissance walks on the alternative Tuesday’s. On a typical Tuesday we would have 30 to 40 members walking. We walk in areas across West Gippsland including the eastern side of Westernport Bay, the Bass Strait coastline and Phillip Island.</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I should also mention our club members also actively works with Parks Victoria to maintain the Lawson Falls track in the Bunyip State Park and the Friends of Mt Worth to maintain tracks in that park.</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As a bushwalking club we can see and value the balance of conserving the natural environmental and its use for low impact recreational activities.</a:t>
            </a:r>
            <a:endParaRPr kumimoji="0" lang="en-AU"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Turning specifically to the issue of the remnant Westernport woodlands. From time to time our club walks in The Gurdies Nature Conservation Reserve and Adams Creek Nature Conservation Reserve. It has highlighted to us how small these remaining fragments of woodland are and their degraded nature. It would appear to us it is time to act quickly to protect, consolidate and enhance these small areas and the development of the Bass Coast Distinctive Landscape Plan is the ideal vehicle.</a:t>
            </a:r>
            <a:endParaRPr kumimoji="0" lang="en-AU"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1830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2F1CA2-2CA6-7643-4A81-092D66D1C798}"/>
              </a:ext>
            </a:extLst>
          </p:cNvPr>
          <p:cNvSpPr txBox="1"/>
          <p:nvPr/>
        </p:nvSpPr>
        <p:spPr>
          <a:xfrm>
            <a:off x="0" y="257175"/>
            <a:ext cx="12192000" cy="480131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The first step is to permanently protect these small pockets of woodland from further encroachment by high impact commercial activities such as mining and agriculture. The next step is to provide modest government funding to commence the rehabilitation of the woodlands natural environment and biodiversity and develop low impact recreational facilities. This then provides the platform for broader community support and ownership.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Our experience as a bushwalking club demonstrates the important role “Friends of Groups” can be in providing tangible community support and ownership for local areas of remnant bush, here we would cite the work of the Friends of Mount Worth and the Friends of the Lyrebird Forest Walk (near Mirboo North).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The West Gippsland Bushwalker would like to endorse the work of the Westernport</a:t>
            </a: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Peninsula Protection Council and in particular your presentation at the upcoming </a:t>
            </a:r>
            <a:r>
              <a:rPr kumimoji="0" lang="en-AU" altLang="en-US" sz="18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Bass Coast Distinctive Areas Landscape Plan Hearing on 18 April.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Yours sincerely</a:t>
            </a:r>
            <a:endParaRPr kumimoji="0" lang="en-AU"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Yola </a:t>
            </a:r>
            <a:r>
              <a:rPr kumimoji="0" lang="en-AU" altLang="en-US" sz="1800" b="0" i="0" u="none" strike="noStrike" cap="none" normalizeH="0" baseline="0" dirty="0" err="1">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Samplawski</a:t>
            </a:r>
            <a:endParaRPr kumimoji="0" lang="en-AU"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1"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Calibri" panose="020F0502020204030204" pitchFamily="34" charset="0"/>
              </a:rPr>
              <a:t>President</a:t>
            </a:r>
            <a:endParaRPr kumimoji="0" lang="en-AU"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803457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B87F68-C335-254B-A83F-031B77CC6F15}"/>
              </a:ext>
            </a:extLst>
          </p:cNvPr>
          <p:cNvSpPr txBox="1"/>
          <p:nvPr/>
        </p:nvSpPr>
        <p:spPr>
          <a:xfrm>
            <a:off x="571500" y="188595"/>
            <a:ext cx="11430000" cy="6063198"/>
          </a:xfrm>
          <a:prstGeom prst="rect">
            <a:avLst/>
          </a:prstGeom>
          <a:noFill/>
        </p:spPr>
        <p:txBody>
          <a:bodyPr wrap="square">
            <a:spAutoFit/>
          </a:bodyPr>
          <a:lstStyle/>
          <a:p>
            <a:r>
              <a:rPr lang="en-US" sz="2800" b="1" dirty="0"/>
              <a:t>The Peregrine Club Inc. </a:t>
            </a:r>
            <a:r>
              <a:rPr lang="en-US" sz="2400" dirty="0"/>
              <a:t>engages in weekly bushwalks across South Gippsland. Its membership, currently at 96, is drawn from the Bass Coast Shire. </a:t>
            </a:r>
          </a:p>
          <a:p>
            <a:endParaRPr lang="en-US" sz="2400" dirty="0"/>
          </a:p>
          <a:p>
            <a:r>
              <a:rPr lang="en-US" sz="2400" dirty="0"/>
              <a:t>We have previously written to express our concern about plans to turn over the Westernport Woodland for sand mining and are pleased to have this opportunity to add to concerns raised by the Preserve Western Port Action Group.</a:t>
            </a:r>
          </a:p>
          <a:p>
            <a:endParaRPr lang="en-US" sz="2400" dirty="0"/>
          </a:p>
          <a:p>
            <a:r>
              <a:rPr lang="en-US" sz="2400" dirty="0"/>
              <a:t> Coincidently our walk last week took us around part of the boundary surrounding what was the Holden Proving Ground. </a:t>
            </a:r>
          </a:p>
          <a:p>
            <a:endParaRPr lang="en-US" sz="2400" dirty="0"/>
          </a:p>
          <a:p>
            <a:r>
              <a:rPr lang="en-US" sz="2400" dirty="0"/>
              <a:t>This section of the Westernport Woodland underscored to each and every one of our bushwalkers the beauty and wonder of this special tract of indigenous bushland, an area of natural woodlands, with an understory of diverse shrubs and grasses. We were struck by unseen sounds emanating from our surrounds which included chorus’ of cheerful birdsong and croaking frogs. We saw lots of evidence of wildlife and the array of native vegetation was breathtakingly beautiful, uncultivated and largely untouched by human intervention. </a:t>
            </a:r>
          </a:p>
        </p:txBody>
      </p:sp>
    </p:spTree>
    <p:extLst>
      <p:ext uri="{BB962C8B-B14F-4D97-AF65-F5344CB8AC3E}">
        <p14:creationId xmlns:p14="http://schemas.microsoft.com/office/powerpoint/2010/main" val="2771635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463A1D-7F06-B2FA-96EE-DB2E9F276943}"/>
              </a:ext>
            </a:extLst>
          </p:cNvPr>
          <p:cNvSpPr txBox="1"/>
          <p:nvPr/>
        </p:nvSpPr>
        <p:spPr>
          <a:xfrm>
            <a:off x="185738" y="100012"/>
            <a:ext cx="11887200" cy="6740307"/>
          </a:xfrm>
          <a:prstGeom prst="rect">
            <a:avLst/>
          </a:prstGeom>
          <a:noFill/>
        </p:spPr>
        <p:txBody>
          <a:bodyPr wrap="square">
            <a:spAutoFit/>
          </a:bodyPr>
          <a:lstStyle/>
          <a:p>
            <a:r>
              <a:rPr lang="en-US" sz="2400" dirty="0"/>
              <a:t>Many of us have an enduring and happy experiences of being with and in our bushland, the vista, the aromas, the buzzing sounds of insects and birdsong. This special sense of peacefulness and belonging is a vital part of the essence of our sense of being Australian. We are emotionally connected to our bushland and so, feel very strongly about its protection.</a:t>
            </a:r>
          </a:p>
          <a:p>
            <a:endParaRPr lang="en-US" sz="2400" dirty="0"/>
          </a:p>
          <a:p>
            <a:r>
              <a:rPr lang="en-US" sz="2400" dirty="0"/>
              <a:t> The Westernport Woodland is a unique and ecologically significant area that supports a diverse range of plant and animal species, some of which are threatened or endangered. Deforesting and denaturing this area for further sand mining will scar the landscape and cause irreparable damage to existing native habitats and ecosystems. </a:t>
            </a:r>
          </a:p>
          <a:p>
            <a:endParaRPr lang="en-US" sz="2400" dirty="0"/>
          </a:p>
          <a:p>
            <a:r>
              <a:rPr lang="en-US" sz="2400" dirty="0"/>
              <a:t>Beyond this there will be other adverse consequences including soil erosion, destruction of naturally occurring wetlands, and changes in water quality . Given that the Westernport Woodland is an important water catchment area this seems short sighted in the face of the health of the region and more broadly the very real and pressing dangers of greenhouse emissions and climate change. Visually it will become a scourge both for the natural aesthetics of the area and in terms of our wildlife. It would be a significant loss to the environment, the local community, and the broader Victorian community. It is essential that we take action to protect this unique and ecologically significant area and prevent further harm to our planet. </a:t>
            </a:r>
            <a:endParaRPr lang="en-AU" sz="2400" dirty="0"/>
          </a:p>
        </p:txBody>
      </p:sp>
    </p:spTree>
    <p:extLst>
      <p:ext uri="{BB962C8B-B14F-4D97-AF65-F5344CB8AC3E}">
        <p14:creationId xmlns:p14="http://schemas.microsoft.com/office/powerpoint/2010/main" val="3358222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1F2210-210C-728D-063F-00DD8242E9CD}"/>
              </a:ext>
            </a:extLst>
          </p:cNvPr>
          <p:cNvSpPr txBox="1"/>
          <p:nvPr/>
        </p:nvSpPr>
        <p:spPr>
          <a:xfrm>
            <a:off x="171449" y="0"/>
            <a:ext cx="11815763" cy="6863417"/>
          </a:xfrm>
          <a:prstGeom prst="rect">
            <a:avLst/>
          </a:prstGeom>
          <a:noFill/>
        </p:spPr>
        <p:txBody>
          <a:bodyPr wrap="square">
            <a:spAutoFit/>
          </a:bodyPr>
          <a:lstStyle/>
          <a:p>
            <a:r>
              <a:rPr lang="en-US" sz="2000" dirty="0"/>
              <a:t>Our bushwalkers are keen and love nothing more than exploring the natural beauty of the rugged landscapes of South Gippsland. It provides us with an excellent opportunity for physical exercise and given that most of our members are retirees this is important to our cardiovascular health, muscle strength and flexibility, and overall fitness. Bushwalking is also known to be good for mental health as it helps to reduce stress and anxiety, improve mood, and facilitate social contact and engagement. Aside from anything else, it allows us to disconnect from the normal routines of daily life and enjoy the peace and tranquility of being in nature. Completing a bushwalk, particularly a challenging one, can provide a sense of accomplishment and pride which keeps us motivated and enthused.</a:t>
            </a:r>
          </a:p>
          <a:p>
            <a:endParaRPr lang="en-US" sz="2000" dirty="0"/>
          </a:p>
          <a:p>
            <a:r>
              <a:rPr lang="en-US" sz="2000" dirty="0"/>
              <a:t> Our club draws together members who share an interest in nature and outdoor physical activity. Exploring and walking together outdoors creates opportunities for members to form strong connections and lasting friendships. Many have taken the opportunity to engage in other facets of club and community activity, working together and learning new skills. These shared experiences create a foundation for a sense of purpose and meaningful relationships and friendships that can endure beyond the bushwalking itself. By finding common ground in nature and outdoor activities, people have the potential to develop deeper connections with others and enjoy the benefits of these relationships. We all think we live in a wonderfully rugged part of the world, and we love it. Each week we explore different areas which serves to remind us to be appreciative and to remember that the natural world is bigger than us and its conservation is vitally important. Preserving and conserving the sustainability and desirability of the natural beauty of this region is key to its future success and prosperity. </a:t>
            </a:r>
          </a:p>
          <a:p>
            <a:endParaRPr lang="en-US" sz="2000" dirty="0"/>
          </a:p>
          <a:p>
            <a:r>
              <a:rPr lang="en-US" sz="2000" dirty="0"/>
              <a:t>Designating this area with National Park status in order to preserve, conserve and maintain it would provide more tangible longer-term benefits than any short term advantages of sand mining.</a:t>
            </a:r>
            <a:endParaRPr lang="en-AU" sz="2000" dirty="0"/>
          </a:p>
        </p:txBody>
      </p:sp>
    </p:spTree>
    <p:extLst>
      <p:ext uri="{BB962C8B-B14F-4D97-AF65-F5344CB8AC3E}">
        <p14:creationId xmlns:p14="http://schemas.microsoft.com/office/powerpoint/2010/main" val="1013007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3483FF92-CE32-9F64-E595-15F841585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15" y="0"/>
            <a:ext cx="9963823" cy="669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793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818CBD-1457-3DE8-F784-E5B3C3E8CDBD}"/>
              </a:ext>
            </a:extLst>
          </p:cNvPr>
          <p:cNvSpPr>
            <a:spLocks noGrp="1"/>
          </p:cNvSpPr>
          <p:nvPr>
            <p:ph idx="1"/>
          </p:nvPr>
        </p:nvSpPr>
        <p:spPr/>
        <p:txBody>
          <a:bodyPr/>
          <a:lstStyle/>
          <a:p>
            <a:pPr marL="0" indent="0">
              <a:buNone/>
            </a:pPr>
            <a:r>
              <a:rPr lang="en-AU" sz="2400" dirty="0">
                <a:effectLst/>
                <a:latin typeface="Calibri" panose="020F0502020204030204" pitchFamily="34" charset="0"/>
                <a:ea typeface="Times New Roman" panose="02020603050405020304" pitchFamily="18" charset="0"/>
              </a:rPr>
              <a:t>I think we need to save as much vegetation around this area as much as possible for the sake of keeping a healthy animal population, pollution control and mental health.  There is an enormous amount of research linking improved mental health with being immersed in nature. </a:t>
            </a:r>
            <a:endParaRPr lang="en-AU" sz="2400" dirty="0">
              <a:effectLst/>
              <a:latin typeface="Calibri" panose="020F0502020204030204" pitchFamily="34" charset="0"/>
              <a:ea typeface="Calibri" panose="020F0502020204030204" pitchFamily="34" charset="0"/>
            </a:endParaRPr>
          </a:p>
          <a:p>
            <a:pPr marL="0" indent="0">
              <a:buNone/>
            </a:pPr>
            <a:r>
              <a:rPr lang="en-AU" sz="2400" dirty="0">
                <a:effectLst/>
                <a:latin typeface="Calibri" panose="020F0502020204030204" pitchFamily="34" charset="0"/>
                <a:ea typeface="Times New Roman" panose="02020603050405020304" pitchFamily="18" charset="0"/>
              </a:rPr>
              <a:t> </a:t>
            </a:r>
            <a:endParaRPr lang="en-AU" sz="2400" dirty="0">
              <a:effectLst/>
              <a:latin typeface="Calibri" panose="020F0502020204030204" pitchFamily="34" charset="0"/>
              <a:ea typeface="Calibri" panose="020F0502020204030204" pitchFamily="34" charset="0"/>
            </a:endParaRPr>
          </a:p>
          <a:p>
            <a:pPr marL="0" indent="0">
              <a:buNone/>
            </a:pPr>
            <a:r>
              <a:rPr lang="en-AU" sz="2400" dirty="0">
                <a:effectLst/>
                <a:latin typeface="Calibri" panose="020F0502020204030204" pitchFamily="34" charset="0"/>
                <a:ea typeface="Times New Roman" panose="02020603050405020304" pitchFamily="18" charset="0"/>
              </a:rPr>
              <a:t>It is very, very valuable and precious what your group is doing, keep up the good work and feel free to use my email in your speech.</a:t>
            </a:r>
            <a:endParaRPr lang="en-AU" sz="2400" dirty="0">
              <a:effectLst/>
              <a:latin typeface="Calibri" panose="020F0502020204030204" pitchFamily="34" charset="0"/>
              <a:ea typeface="Calibri" panose="020F0502020204030204" pitchFamily="34" charset="0"/>
            </a:endParaRPr>
          </a:p>
          <a:p>
            <a:pPr marL="0" indent="0">
              <a:buNone/>
            </a:pPr>
            <a:r>
              <a:rPr lang="en-AU" sz="2400" dirty="0">
                <a:effectLst/>
                <a:latin typeface="Calibri" panose="020F0502020204030204" pitchFamily="34" charset="0"/>
                <a:ea typeface="Times New Roman" panose="02020603050405020304" pitchFamily="18" charset="0"/>
              </a:rPr>
              <a:t> </a:t>
            </a:r>
            <a:endParaRPr lang="en-AU" sz="2400" dirty="0">
              <a:effectLst/>
              <a:latin typeface="Calibri" panose="020F0502020204030204" pitchFamily="34" charset="0"/>
              <a:ea typeface="Calibri" panose="020F0502020204030204" pitchFamily="34" charset="0"/>
            </a:endParaRPr>
          </a:p>
          <a:p>
            <a:pPr marL="0" indent="0">
              <a:buNone/>
            </a:pPr>
            <a:r>
              <a:rPr lang="en-AU" sz="2400" dirty="0">
                <a:effectLst/>
                <a:latin typeface="Calibri" panose="020F0502020204030204" pitchFamily="34" charset="0"/>
                <a:ea typeface="Times New Roman" panose="02020603050405020304" pitchFamily="18" charset="0"/>
              </a:rPr>
              <a:t>Kind regards</a:t>
            </a:r>
            <a:endParaRPr lang="en-AU" sz="2400" dirty="0">
              <a:effectLst/>
              <a:latin typeface="Calibri" panose="020F0502020204030204" pitchFamily="34" charset="0"/>
              <a:ea typeface="Calibri" panose="020F0502020204030204" pitchFamily="34" charset="0"/>
            </a:endParaRPr>
          </a:p>
          <a:p>
            <a:pPr marL="0" indent="0">
              <a:buNone/>
            </a:pPr>
            <a:r>
              <a:rPr lang="en-AU" sz="2400" dirty="0">
                <a:effectLst/>
                <a:latin typeface="Calibri" panose="020F0502020204030204" pitchFamily="34" charset="0"/>
                <a:ea typeface="Times New Roman" panose="02020603050405020304" pitchFamily="18" charset="0"/>
              </a:rPr>
              <a:t>Silvia Russo</a:t>
            </a:r>
            <a:endParaRPr lang="en-AU" sz="2400" dirty="0">
              <a:effectLst/>
              <a:latin typeface="Calibri" panose="020F0502020204030204" pitchFamily="34" charset="0"/>
              <a:ea typeface="Calibri" panose="020F0502020204030204" pitchFamily="34" charset="0"/>
            </a:endParaRPr>
          </a:p>
          <a:p>
            <a:endParaRPr lang="en-AU" dirty="0"/>
          </a:p>
        </p:txBody>
      </p:sp>
    </p:spTree>
    <p:extLst>
      <p:ext uri="{BB962C8B-B14F-4D97-AF65-F5344CB8AC3E}">
        <p14:creationId xmlns:p14="http://schemas.microsoft.com/office/powerpoint/2010/main" val="1016398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2E12D0-1E7B-1649-64E2-178DF846DE1C}"/>
              </a:ext>
            </a:extLst>
          </p:cNvPr>
          <p:cNvSpPr>
            <a:spLocks noGrp="1"/>
          </p:cNvSpPr>
          <p:nvPr>
            <p:ph idx="1"/>
          </p:nvPr>
        </p:nvSpPr>
        <p:spPr>
          <a:xfrm>
            <a:off x="342900" y="371475"/>
            <a:ext cx="11010900" cy="5805488"/>
          </a:xfrm>
        </p:spPr>
        <p:txBody>
          <a:bodyPr>
            <a:normAutofit/>
          </a:bodyPr>
          <a:lstStyle/>
          <a:p>
            <a:r>
              <a:rPr lang="en-AU" sz="2800" dirty="0">
                <a:effectLst/>
                <a:ea typeface="Calibri" panose="020F0502020204030204" pitchFamily="34" charset="0"/>
              </a:rPr>
              <a:t>The WPPC team with Gidja Walker and expert Dr Mary Cole submitted to the AGL EES on The Pipeline issues including Growling Grass Frogs, Swamp Skinks, </a:t>
            </a:r>
            <a:r>
              <a:rPr lang="en-AU" sz="2800" dirty="0" err="1">
                <a:effectLst/>
                <a:ea typeface="Calibri" panose="020F0502020204030204" pitchFamily="34" charset="0"/>
              </a:rPr>
              <a:t>phytothphora</a:t>
            </a:r>
            <a:r>
              <a:rPr lang="en-AU" sz="2800" dirty="0">
                <a:effectLst/>
                <a:ea typeface="Calibri" panose="020F0502020204030204" pitchFamily="34" charset="0"/>
              </a:rPr>
              <a:t> and chytrid fungus.</a:t>
            </a:r>
            <a:r>
              <a:rPr lang="en-AU" sz="2800" dirty="0">
                <a:solidFill>
                  <a:srgbClr val="000000"/>
                </a:solidFill>
                <a:effectLst/>
                <a:ea typeface="Calibri" panose="020F0502020204030204" pitchFamily="34" charset="0"/>
              </a:rPr>
              <a:t> We did this in the absence of DELWP whose officers wrote a submission about the pipeline but it was </a:t>
            </a:r>
            <a:r>
              <a:rPr lang="en-AU" sz="2800" dirty="0">
                <a:solidFill>
                  <a:srgbClr val="000000"/>
                </a:solidFill>
                <a:ea typeface="Calibri" panose="020F0502020204030204" pitchFamily="34" charset="0"/>
              </a:rPr>
              <a:t>suppressed and not submitted. At the time I said to the panel why get an emergency teacher to represent the Victorian government frog scientists? </a:t>
            </a:r>
          </a:p>
          <a:p>
            <a:r>
              <a:rPr lang="en-AU" sz="2800" dirty="0">
                <a:solidFill>
                  <a:srgbClr val="000000"/>
                </a:solidFill>
                <a:ea typeface="Calibri" panose="020F0502020204030204" pitchFamily="34" charset="0"/>
              </a:rPr>
              <a:t>H</a:t>
            </a:r>
            <a:r>
              <a:rPr lang="en-AU" sz="2800" dirty="0">
                <a:solidFill>
                  <a:srgbClr val="000000"/>
                </a:solidFill>
                <a:effectLst/>
                <a:ea typeface="Calibri" panose="020F0502020204030204" pitchFamily="34" charset="0"/>
              </a:rPr>
              <a:t>ere we are again: the community groups putting  the case for biodiversity</a:t>
            </a:r>
            <a:r>
              <a:rPr lang="en-AU" sz="2800" dirty="0">
                <a:solidFill>
                  <a:srgbClr val="000000"/>
                </a:solidFill>
                <a:ea typeface="Calibri" panose="020F0502020204030204" pitchFamily="34" charset="0"/>
              </a:rPr>
              <a:t>, tourism, health and recreation, when all these are state government matters, and have qualified officers who could. These matters should have been laid out in the draft document. In the past the Land Conservation Council would prepare documents such as the </a:t>
            </a:r>
            <a:r>
              <a:rPr lang="en-AU" sz="2800" u="sng" dirty="0">
                <a:solidFill>
                  <a:srgbClr val="000000"/>
                </a:solidFill>
                <a:ea typeface="Calibri" panose="020F0502020204030204" pitchFamily="34" charset="0"/>
              </a:rPr>
              <a:t>Melbourne Area 2</a:t>
            </a:r>
            <a:r>
              <a:rPr lang="en-AU" u="sng" dirty="0">
                <a:solidFill>
                  <a:srgbClr val="000000"/>
                </a:solidFill>
                <a:ea typeface="Calibri" panose="020F0502020204030204" pitchFamily="34" charset="0"/>
              </a:rPr>
              <a:t> </a:t>
            </a:r>
            <a:r>
              <a:rPr lang="en-AU" dirty="0">
                <a:solidFill>
                  <a:srgbClr val="000000"/>
                </a:solidFill>
                <a:ea typeface="Calibri" panose="020F0502020204030204" pitchFamily="34" charset="0"/>
              </a:rPr>
              <a:t>on behalf of the Planning Dept.</a:t>
            </a:r>
            <a:endParaRPr lang="en-AU" sz="2800" dirty="0">
              <a:solidFill>
                <a:srgbClr val="000000"/>
              </a:solidFill>
              <a:ea typeface="Calibri" panose="020F0502020204030204" pitchFamily="34" charset="0"/>
            </a:endParaRPr>
          </a:p>
          <a:p>
            <a:endParaRPr lang="en-AU" sz="2800" dirty="0">
              <a:solidFill>
                <a:srgbClr val="000000"/>
              </a:solidFill>
              <a:effectLst/>
              <a:ea typeface="Calibri" panose="020F0502020204030204" pitchFamily="34" charset="0"/>
            </a:endParaRPr>
          </a:p>
          <a:p>
            <a:endParaRPr lang="en-AU" dirty="0"/>
          </a:p>
        </p:txBody>
      </p:sp>
    </p:spTree>
    <p:extLst>
      <p:ext uri="{BB962C8B-B14F-4D97-AF65-F5344CB8AC3E}">
        <p14:creationId xmlns:p14="http://schemas.microsoft.com/office/powerpoint/2010/main" val="1608219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87A5812-AF66-F03C-6BAA-8BB8F2FE6DE0}"/>
              </a:ext>
            </a:extLst>
          </p:cNvPr>
          <p:cNvSpPr>
            <a:spLocks noChangeArrowheads="1"/>
          </p:cNvSpPr>
          <p:nvPr/>
        </p:nvSpPr>
        <p:spPr bwMode="auto">
          <a:xfrm>
            <a:off x="117987" y="266461"/>
            <a:ext cx="11426313"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AU"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Western Port Woodland is a refuge for many threatened species </a:t>
            </a:r>
            <a:r>
              <a:rPr kumimoji="0" lang="en-AU" altLang="en-US" sz="24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Western Port Woodlands are home to 6 endangered Ecological Vegetation Communities, 7 EPBC listed faunal species, 3 EPBC listed floral species, 14 FFG listed faunal species and 3 FFG listed floral species, plus many more vulnerable species.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AU"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8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Frogs </a:t>
            </a:r>
            <a:r>
              <a:rPr kumimoji="0" lang="en-AU" altLang="en-US" sz="2800"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Southern/marbled Toadlet</a:t>
            </a:r>
            <a:br>
              <a:rPr kumimoji="0" lang="en-AU"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r>
              <a:rPr kumimoji="0" lang="en-AU" altLang="en-US" sz="24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Pseudophryne</a:t>
            </a:r>
            <a:r>
              <a:rPr kumimoji="0" lang="en-AU"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semimarmorata</a:t>
            </a:r>
            <a:r>
              <a:rPr kumimoji="0" lang="en-AU"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It walks rather than jumps, calls in autumn, and as you can see below its distribution is in The Bass Coast Area.</a:t>
            </a:r>
            <a:endParaRPr kumimoji="0" lang="en-AU"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pic>
        <p:nvPicPr>
          <p:cNvPr id="3073" name="Picture 4" descr="southern_toadlet_peter_robertson.jpg">
            <a:extLst>
              <a:ext uri="{FF2B5EF4-FFF2-40B4-BE49-F238E27FC236}">
                <a16:creationId xmlns:a16="http://schemas.microsoft.com/office/drawing/2014/main" id="{E97C5730-68CB-C512-6E96-3F76915EC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4325263"/>
            <a:ext cx="4526184" cy="189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434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17821-8C5C-F919-90D4-C5A8D24E65CA}"/>
              </a:ext>
            </a:extLst>
          </p:cNvPr>
          <p:cNvPicPr/>
          <p:nvPr/>
        </p:nvPicPr>
        <p:blipFill>
          <a:blip r:embed="rId2" cstate="print"/>
          <a:srcRect/>
          <a:stretch>
            <a:fillRect/>
          </a:stretch>
        </p:blipFill>
        <p:spPr bwMode="auto">
          <a:xfrm>
            <a:off x="1600200" y="242888"/>
            <a:ext cx="7215188" cy="6615112"/>
          </a:xfrm>
          <a:prstGeom prst="rect">
            <a:avLst/>
          </a:prstGeom>
          <a:noFill/>
          <a:ln w="9525">
            <a:noFill/>
            <a:miter lim="800000"/>
            <a:headEnd/>
            <a:tailEnd/>
          </a:ln>
        </p:spPr>
      </p:pic>
    </p:spTree>
    <p:extLst>
      <p:ext uri="{BB962C8B-B14F-4D97-AF65-F5344CB8AC3E}">
        <p14:creationId xmlns:p14="http://schemas.microsoft.com/office/powerpoint/2010/main" val="2989885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9" descr="frog.jpg">
            <a:extLst>
              <a:ext uri="{FF2B5EF4-FFF2-40B4-BE49-F238E27FC236}">
                <a16:creationId xmlns:a16="http://schemas.microsoft.com/office/drawing/2014/main" id="{48451718-8818-8564-FB96-FF053AA7A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90" y="1456544"/>
            <a:ext cx="1796708" cy="1486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827F2AE6-4999-1B44-A992-48AAB14A01E5}"/>
              </a:ext>
            </a:extLst>
          </p:cNvPr>
          <p:cNvSpPr txBox="1">
            <a:spLocks noChangeArrowheads="1"/>
          </p:cNvSpPr>
          <p:nvPr/>
        </p:nvSpPr>
        <p:spPr bwMode="auto">
          <a:xfrm>
            <a:off x="3424874" y="5937384"/>
            <a:ext cx="46990" cy="23481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spAutoFit/>
          </a:bodyPr>
          <a:lstStyle/>
          <a:p>
            <a:pPr>
              <a:lnSpc>
                <a:spcPct val="115000"/>
              </a:lnSpc>
              <a:spcAft>
                <a:spcPts val="1000"/>
              </a:spcAft>
            </a:pPr>
            <a:endParaRPr lang="en-A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3">
            <a:extLst>
              <a:ext uri="{FF2B5EF4-FFF2-40B4-BE49-F238E27FC236}">
                <a16:creationId xmlns:a16="http://schemas.microsoft.com/office/drawing/2014/main" id="{E6DABA18-093C-2EB6-3A93-291AA016A6A7}"/>
              </a:ext>
            </a:extLst>
          </p:cNvPr>
          <p:cNvSpPr>
            <a:spLocks noChangeArrowheads="1"/>
          </p:cNvSpPr>
          <p:nvPr/>
        </p:nvSpPr>
        <p:spPr bwMode="auto">
          <a:xfrm>
            <a:off x="1042989" y="577185"/>
            <a:ext cx="1050131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Growling Grass Frog: also known as the Green and Golden Frog, the Warty Bell Frog and Southern Bell Frog. It has a range that includes the Bass Coast</a:t>
            </a:r>
            <a:r>
              <a:rPr kumimoji="0" lang="en-AU"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AU"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946546D2-28FA-5896-0F6F-859B7B60B503}"/>
              </a:ext>
            </a:extLst>
          </p:cNvPr>
          <p:cNvSpPr>
            <a:spLocks noChangeArrowheads="1"/>
          </p:cNvSpPr>
          <p:nvPr/>
        </p:nvSpPr>
        <p:spPr bwMode="auto">
          <a:xfrm>
            <a:off x="200026" y="1147212"/>
            <a:ext cx="1180147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AU" altLang="en-US" sz="1800" b="0" i="0" u="none" strike="noStrike" cap="none" normalizeH="0" baseline="0" dirty="0">
                <a:ln>
                  <a:noFill/>
                </a:ln>
                <a:solidFill>
                  <a:schemeClr val="tx1"/>
                </a:solidFill>
                <a:effectLst/>
                <a:latin typeface="Arial" panose="020B0604020202020204" pitchFamily="34" charset="0"/>
              </a:rPr>
            </a:br>
            <a:endParaRPr kumimoji="0" lang="en-AU"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Litoria</a:t>
            </a:r>
            <a:r>
              <a:rPr kumimoji="0" lang="en-AU"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raniformis</a:t>
            </a:r>
            <a:r>
              <a:rPr kumimoji="0" lang="en-AU"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is a largely aquatic frog distributed across south-eastern Australia. Formerly abundant, it is now listed as endangered on the IUCN Red List.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AU" sz="2400" b="1" dirty="0">
                <a:effectLst/>
                <a:latin typeface="Calibri" panose="020F0502020204030204" pitchFamily="34" charset="0"/>
                <a:ea typeface="Calibri" panose="020F0502020204030204" pitchFamily="34" charset="0"/>
                <a:cs typeface="Times New Roman" panose="02020603050405020304" pitchFamily="18" charset="0"/>
              </a:rPr>
              <a:t>Any viable population is considered to be an important population for the persistence and recovery of the growling grass frog. </a:t>
            </a:r>
            <a:r>
              <a:rPr lang="en-AU" sz="2400" dirty="0">
                <a:effectLst/>
                <a:latin typeface="Calibri" panose="020F0502020204030204" pitchFamily="34" charset="0"/>
                <a:ea typeface="Calibri" panose="020F0502020204030204" pitchFamily="34" charset="0"/>
                <a:cs typeface="Times New Roman" panose="02020603050405020304" pitchFamily="18" charset="0"/>
              </a:rPr>
              <a:t>For this species, a viable population is one which is not isolated from other populations or water bodies, such that it has the opportunity to interact with other nearby populations or has the ability to establish new populations when water bodies fill and become available. </a:t>
            </a:r>
            <a:endParaRPr kumimoji="0" lang="en-AU"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48312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DB8B1-F8F6-FF32-984E-6BB444AAD404}"/>
              </a:ext>
            </a:extLst>
          </p:cNvPr>
          <p:cNvPicPr/>
          <p:nvPr/>
        </p:nvPicPr>
        <p:blipFill>
          <a:blip r:embed="rId2" cstate="print"/>
          <a:srcRect/>
          <a:stretch>
            <a:fillRect/>
          </a:stretch>
        </p:blipFill>
        <p:spPr bwMode="auto">
          <a:xfrm>
            <a:off x="1071563" y="200025"/>
            <a:ext cx="8386762" cy="6443663"/>
          </a:xfrm>
          <a:prstGeom prst="rect">
            <a:avLst/>
          </a:prstGeom>
          <a:noFill/>
          <a:ln w="9525">
            <a:noFill/>
            <a:miter lim="800000"/>
            <a:headEnd/>
            <a:tailEnd/>
          </a:ln>
        </p:spPr>
      </p:pic>
    </p:spTree>
    <p:extLst>
      <p:ext uri="{BB962C8B-B14F-4D97-AF65-F5344CB8AC3E}">
        <p14:creationId xmlns:p14="http://schemas.microsoft.com/office/powerpoint/2010/main" val="714524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A112B0-B958-A807-02D4-8F3489F6E027}"/>
              </a:ext>
            </a:extLst>
          </p:cNvPr>
          <p:cNvSpPr txBox="1"/>
          <p:nvPr/>
        </p:nvSpPr>
        <p:spPr>
          <a:xfrm>
            <a:off x="200025" y="157162"/>
            <a:ext cx="11801475" cy="6247864"/>
          </a:xfrm>
          <a:prstGeom prst="rect">
            <a:avLst/>
          </a:prstGeom>
          <a:noFill/>
        </p:spPr>
        <p:txBody>
          <a:bodyPr wrap="square">
            <a:spAutoFit/>
          </a:bodyPr>
          <a:lstStyle/>
          <a:p>
            <a:pPr marL="285750" indent="-285750">
              <a:spcAft>
                <a:spcPts val="1200"/>
              </a:spcAft>
              <a:buFont typeface="Arial" panose="020B0604020202020204" pitchFamily="34" charset="0"/>
              <a:buChar char="•"/>
            </a:pPr>
            <a:endParaRPr lang="en-AU" sz="2400" dirty="0">
              <a:solidFill>
                <a:srgbClr val="000000"/>
              </a:solidFill>
              <a:ea typeface="Calibri" panose="020F0502020204030204" pitchFamily="34" charset="0"/>
            </a:endParaRPr>
          </a:p>
          <a:p>
            <a:pPr marL="285750" indent="-285750">
              <a:spcAft>
                <a:spcPts val="1200"/>
              </a:spcAft>
              <a:buFont typeface="Arial" panose="020B0604020202020204" pitchFamily="34" charset="0"/>
              <a:buChar char="•"/>
            </a:pPr>
            <a:r>
              <a:rPr lang="en-AU" sz="2400" dirty="0">
                <a:solidFill>
                  <a:srgbClr val="000000"/>
                </a:solidFill>
                <a:ea typeface="Calibri" panose="020F0502020204030204" pitchFamily="34" charset="0"/>
              </a:rPr>
              <a:t>Ad Hoc Private commercial interests should not dictate planning. Biodiversity needs to be prioritised with every planning document. Some planning has been compromised in the region: for example the bribery scandal involving developers and Casey Councillors.  It is very important to undo some of the bad planning in the past by making each document as wholistic as possible.</a:t>
            </a:r>
          </a:p>
          <a:p>
            <a:pPr marL="285750" indent="-285750">
              <a:spcAft>
                <a:spcPts val="1200"/>
              </a:spcAft>
              <a:buFont typeface="Arial" panose="020B0604020202020204" pitchFamily="34" charset="0"/>
              <a:buChar char="•"/>
            </a:pPr>
            <a:endParaRPr lang="en-AU" sz="2400" dirty="0">
              <a:solidFill>
                <a:srgbClr val="000000"/>
              </a:solidFill>
              <a:ea typeface="Calibri" panose="020F0502020204030204" pitchFamily="34" charset="0"/>
            </a:endParaRPr>
          </a:p>
          <a:p>
            <a:pPr marL="285750" indent="-285750">
              <a:spcAft>
                <a:spcPts val="1200"/>
              </a:spcAft>
              <a:buFont typeface="Arial" panose="020B0604020202020204" pitchFamily="34" charset="0"/>
              <a:buChar char="•"/>
            </a:pPr>
            <a:r>
              <a:rPr lang="en-AU" sz="2400" dirty="0">
                <a:solidFill>
                  <a:srgbClr val="000000"/>
                </a:solidFill>
                <a:effectLst/>
                <a:ea typeface="Calibri" panose="020F0502020204030204" pitchFamily="34" charset="0"/>
              </a:rPr>
              <a:t>There is no imperative to mine in bushland rather than cheap, available, farmland handy to Melbourne. Don’t confuse a land-use conflict with a policy conflict. The 1996 </a:t>
            </a:r>
            <a:r>
              <a:rPr lang="en-AU" sz="2400" dirty="0">
                <a:ea typeface="Calibri" panose="020F0502020204030204" pitchFamily="34" charset="0"/>
              </a:rPr>
              <a:t>Lang </a:t>
            </a:r>
            <a:r>
              <a:rPr lang="en-AU" sz="2400" dirty="0" err="1">
                <a:ea typeface="Calibri" panose="020F0502020204030204" pitchFamily="34" charset="0"/>
              </a:rPr>
              <a:t>Lang</a:t>
            </a:r>
            <a:r>
              <a:rPr lang="en-AU" sz="2400" dirty="0">
                <a:ea typeface="Calibri" panose="020F0502020204030204" pitchFamily="34" charset="0"/>
              </a:rPr>
              <a:t> to Grantville Regional Sand Extraction Strategy was a long time ago and </a:t>
            </a:r>
            <a:r>
              <a:rPr lang="en-AU" sz="2400" dirty="0">
                <a:solidFill>
                  <a:srgbClr val="000000"/>
                </a:solidFill>
                <a:ea typeface="Calibri" panose="020F0502020204030204" pitchFamily="34" charset="0"/>
              </a:rPr>
              <a:t>t</a:t>
            </a:r>
            <a:r>
              <a:rPr lang="en-AU" sz="2400" dirty="0">
                <a:solidFill>
                  <a:srgbClr val="000000"/>
                </a:solidFill>
                <a:effectLst/>
                <a:ea typeface="Calibri" panose="020F0502020204030204" pitchFamily="34" charset="0"/>
              </a:rPr>
              <a:t>hese mine areas do not have ‘Manageable environmental constraints,” </a:t>
            </a:r>
            <a:r>
              <a:rPr lang="en-AU" sz="2400" dirty="0">
                <a:solidFill>
                  <a:srgbClr val="000000"/>
                </a:solidFill>
                <a:ea typeface="Calibri" panose="020F0502020204030204" pitchFamily="34" charset="0"/>
              </a:rPr>
              <a:t>s</a:t>
            </a:r>
            <a:r>
              <a:rPr lang="en-AU" sz="2400" dirty="0">
                <a:solidFill>
                  <a:srgbClr val="000000"/>
                </a:solidFill>
                <a:effectLst/>
                <a:ea typeface="Calibri" panose="020F0502020204030204" pitchFamily="34" charset="0"/>
              </a:rPr>
              <a:t>o action, though tricky, </a:t>
            </a:r>
            <a:r>
              <a:rPr lang="en-AU" sz="2400" dirty="0">
                <a:solidFill>
                  <a:srgbClr val="000000"/>
                </a:solidFill>
                <a:ea typeface="Calibri" panose="020F0502020204030204" pitchFamily="34" charset="0"/>
              </a:rPr>
              <a:t>is clearly justified</a:t>
            </a:r>
            <a:r>
              <a:rPr lang="en-AU" sz="2400" dirty="0">
                <a:solidFill>
                  <a:srgbClr val="000000"/>
                </a:solidFill>
                <a:effectLst/>
                <a:ea typeface="Calibri" panose="020F0502020204030204" pitchFamily="34" charset="0"/>
              </a:rPr>
              <a:t>. </a:t>
            </a:r>
            <a:r>
              <a:rPr lang="en-AU" sz="2400" dirty="0">
                <a:effectLst/>
                <a:ea typeface="Calibri" panose="020F0502020204030204" pitchFamily="34" charset="0"/>
              </a:rPr>
              <a:t>It’s crucial that the panel gives a clear direction to the Minister on future protection. Community groups may well provide the legal path forward but perhaps the panel could seek legal advice.</a:t>
            </a:r>
          </a:p>
          <a:p>
            <a:pPr marL="285750" indent="-285750">
              <a:spcAft>
                <a:spcPts val="1200"/>
              </a:spcAft>
              <a:buFont typeface="Arial" panose="020B0604020202020204" pitchFamily="34" charset="0"/>
              <a:buChar char="•"/>
            </a:pPr>
            <a:endParaRPr lang="en-AU" sz="2400" dirty="0">
              <a:effectLst/>
              <a:ea typeface="Calibri" panose="020F0502020204030204" pitchFamily="34" charset="0"/>
            </a:endParaRPr>
          </a:p>
        </p:txBody>
      </p:sp>
    </p:spTree>
    <p:extLst>
      <p:ext uri="{BB962C8B-B14F-4D97-AF65-F5344CB8AC3E}">
        <p14:creationId xmlns:p14="http://schemas.microsoft.com/office/powerpoint/2010/main" val="148623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8258AD-03C2-89DA-88DD-EAEF43B58996}"/>
              </a:ext>
            </a:extLst>
          </p:cNvPr>
          <p:cNvSpPr>
            <a:spLocks noGrp="1"/>
          </p:cNvSpPr>
          <p:nvPr>
            <p:ph idx="1"/>
          </p:nvPr>
        </p:nvSpPr>
        <p:spPr/>
        <p:txBody>
          <a:bodyPr/>
          <a:lstStyle/>
          <a:p>
            <a:r>
              <a:rPr lang="en-AU" dirty="0"/>
              <a:t>The opportunity cost of losing an asset such as a The Westernport Woodlands is too great.</a:t>
            </a:r>
          </a:p>
          <a:p>
            <a:r>
              <a:rPr lang="en-AU" dirty="0"/>
              <a:t> Saving the Westernport Woodlands as a National Park is a gain for biodiversity, for the education sector, for health and recreation and tourism, and The State Government who would celebrate progress in all these areas.</a:t>
            </a:r>
          </a:p>
          <a:p>
            <a:r>
              <a:rPr lang="en-AU" dirty="0"/>
              <a:t> It is a gain not only for The Bass Coast Region but The South East of Melbourne, The Westernport Catchment and West and South Gippsland; and a win for common sense.</a:t>
            </a:r>
          </a:p>
          <a:p>
            <a:endParaRPr lang="en-AU" dirty="0"/>
          </a:p>
        </p:txBody>
      </p:sp>
    </p:spTree>
    <p:extLst>
      <p:ext uri="{BB962C8B-B14F-4D97-AF65-F5344CB8AC3E}">
        <p14:creationId xmlns:p14="http://schemas.microsoft.com/office/powerpoint/2010/main" val="2184644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A1EC4-8383-7EB7-2F20-26684EA4559F}"/>
              </a:ext>
            </a:extLst>
          </p:cNvPr>
          <p:cNvSpPr>
            <a:spLocks noGrp="1"/>
          </p:cNvSpPr>
          <p:nvPr>
            <p:ph idx="1"/>
          </p:nvPr>
        </p:nvSpPr>
        <p:spPr>
          <a:xfrm>
            <a:off x="600075" y="557213"/>
            <a:ext cx="10753725" cy="5619750"/>
          </a:xfrm>
        </p:spPr>
        <p:txBody>
          <a:bodyPr>
            <a:normAutofit/>
          </a:bodyPr>
          <a:lstStyle/>
          <a:p>
            <a:r>
              <a:rPr lang="en-US" dirty="0"/>
              <a:t>We showed this map at our WPPC AGM to introduce our guest speaker Catherine Watson from Save Westernport Woodlands. It was all our members needed to see to understand the importance of this remnant piece of bush, in amongst a vast area of cleared land, knowing how built up the  South East corridor is: dedicated to one species, one species and their pets and stock.</a:t>
            </a:r>
          </a:p>
          <a:p>
            <a:endParaRPr lang="en-US" dirty="0"/>
          </a:p>
          <a:p>
            <a:endParaRPr lang="en-US" dirty="0"/>
          </a:p>
          <a:p>
            <a:r>
              <a:rPr lang="en-US" dirty="0"/>
              <a:t>We are also interested in the </a:t>
            </a:r>
            <a:r>
              <a:rPr lang="en-US" dirty="0" err="1"/>
              <a:t>biolink</a:t>
            </a:r>
            <a:r>
              <a:rPr lang="en-US" dirty="0"/>
              <a:t> for birds between The Mornington Peninsula and French Island and The Woodlands. We know sea eagles go from Devilbend to French Island.</a:t>
            </a:r>
          </a:p>
          <a:p>
            <a:endParaRPr lang="en-US" dirty="0"/>
          </a:p>
          <a:p>
            <a:endParaRPr lang="en-AU" dirty="0"/>
          </a:p>
        </p:txBody>
      </p:sp>
    </p:spTree>
    <p:extLst>
      <p:ext uri="{BB962C8B-B14F-4D97-AF65-F5344CB8AC3E}">
        <p14:creationId xmlns:p14="http://schemas.microsoft.com/office/powerpoint/2010/main" val="967004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59B873-B561-2613-5D99-500BD16F7F0B}"/>
              </a:ext>
            </a:extLst>
          </p:cNvPr>
          <p:cNvSpPr txBox="1"/>
          <p:nvPr/>
        </p:nvSpPr>
        <p:spPr>
          <a:xfrm>
            <a:off x="242887" y="200026"/>
            <a:ext cx="11672887" cy="6370975"/>
          </a:xfrm>
          <a:prstGeom prst="rect">
            <a:avLst/>
          </a:prstGeom>
          <a:noFill/>
        </p:spPr>
        <p:txBody>
          <a:bodyPr wrap="square">
            <a:spAutoFit/>
          </a:bodyPr>
          <a:lstStyle/>
          <a:p>
            <a:r>
              <a:rPr lang="en-AU" sz="2400" b="1" dirty="0">
                <a:effectLst/>
                <a:latin typeface="Calibri" panose="020F0502020204030204" pitchFamily="34" charset="0"/>
                <a:ea typeface="Calibri" panose="020F0502020204030204" pitchFamily="34" charset="0"/>
                <a:cs typeface="Times New Roman" panose="02020603050405020304" pitchFamily="18" charset="0"/>
              </a:rPr>
              <a:t> The sand mining is suspected of leaching chemicals (used for flocculating to clean the sand), into Westernport Bay, that are potentially damaging to ecosystems.</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These chemicals could be a contributing factor in the die-off of the seagrass in the North East of Westernport. Westernport Bay is reliant on the seagrass and embedded molluscs and crustaceans etc. providing an oxygenated benthos (bottom), which is the site for de-nitrification. Nitrogen in the water can cause algae blooms and it could </a:t>
            </a:r>
            <a:r>
              <a:rPr lang="en-US" sz="2400" dirty="0" err="1"/>
              <a:t>eutrophy</a:t>
            </a:r>
            <a:r>
              <a:rPr lang="en-US" sz="2400" dirty="0"/>
              <a:t>, causing anoxia which is harmful to humans, dead zones and dead fish. It is now in balance.  </a:t>
            </a:r>
          </a:p>
          <a:p>
            <a:r>
              <a:rPr lang="en-US" sz="2400" dirty="0"/>
              <a:t> ( </a:t>
            </a:r>
            <a:r>
              <a:rPr lang="en-US" sz="2400" i="1" u="sng" dirty="0"/>
              <a:t>Nutrient Transformation on intertidal mudflats of Westernport Bay </a:t>
            </a:r>
            <a:r>
              <a:rPr lang="en-US" sz="2400" i="1" dirty="0"/>
              <a:t>Melbourne Water</a:t>
            </a:r>
            <a:r>
              <a:rPr lang="en-US" sz="2400" dirty="0"/>
              <a:t>)</a:t>
            </a:r>
          </a:p>
          <a:p>
            <a:endParaRPr lang="en-US" sz="2400" dirty="0"/>
          </a:p>
          <a:p>
            <a:r>
              <a:rPr lang="en-US" sz="2400" dirty="0"/>
              <a:t>Westernport is too precious to lose. </a:t>
            </a:r>
          </a:p>
          <a:p>
            <a:r>
              <a:rPr lang="en-US" sz="2400" dirty="0"/>
              <a:t>Precious in many ways including financially (so Tim Pallas can understand). </a:t>
            </a:r>
          </a:p>
          <a:p>
            <a:r>
              <a:rPr lang="en-US" sz="2400" dirty="0"/>
              <a:t>Ten years ago WPPC commissioned </a:t>
            </a:r>
            <a:r>
              <a:rPr lang="en-US" sz="2400" u="sng" dirty="0"/>
              <a:t>The Ecosystem Service Value of Westernport Bay </a:t>
            </a:r>
          </a:p>
          <a:p>
            <a:r>
              <a:rPr lang="en-US" sz="2400" dirty="0"/>
              <a:t>By New Economics Advisory Service ACF –through VNPA</a:t>
            </a:r>
          </a:p>
          <a:p>
            <a:r>
              <a:rPr lang="en-US" sz="2400" dirty="0"/>
              <a:t>WP Bay was found to be worth $2.6 Billion per year- ten years ago. Since then the tourism of Phillip Island alone has been found to be worth not $393 million per year but $1.9 Billion and The value of the carbon sequestration done by Mangroves, Seagrass and saltmarsh have been found to be much higher than originally reckoned.</a:t>
            </a:r>
            <a:endParaRPr lang="en-AU"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939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48A439-DF96-ABDD-3617-327BF03E56D4}"/>
              </a:ext>
            </a:extLst>
          </p:cNvPr>
          <p:cNvSpPr txBox="1"/>
          <p:nvPr/>
        </p:nvSpPr>
        <p:spPr>
          <a:xfrm>
            <a:off x="200025" y="214312"/>
            <a:ext cx="11701463" cy="6986528"/>
          </a:xfrm>
          <a:prstGeom prst="rect">
            <a:avLst/>
          </a:prstGeom>
          <a:noFill/>
        </p:spPr>
        <p:txBody>
          <a:bodyPr wrap="square">
            <a:spAutoFit/>
          </a:bodyPr>
          <a:lstStyle/>
          <a:p>
            <a:endParaRPr lang="en-AU" sz="2800" dirty="0">
              <a:ea typeface="Calibri" panose="020F0502020204030204" pitchFamily="34" charset="0"/>
              <a:cs typeface="Times New Roman" panose="02020603050405020304" pitchFamily="18" charset="0"/>
            </a:endParaRPr>
          </a:p>
          <a:p>
            <a:r>
              <a:rPr lang="en-AU" sz="2800" dirty="0">
                <a:ea typeface="Calibri" panose="020F0502020204030204" pitchFamily="34" charset="0"/>
                <a:cs typeface="Times New Roman" panose="02020603050405020304" pitchFamily="18" charset="0"/>
              </a:rPr>
              <a:t>WPPC’s 50 year vision for the Bass Coast is to protect the Westernport Woodlands by making a National Park. With sand mining removed.</a:t>
            </a:r>
          </a:p>
          <a:p>
            <a:endParaRPr lang="en-AU" sz="2800" dirty="0">
              <a:ea typeface="Calibri" panose="020F0502020204030204" pitchFamily="34" charset="0"/>
              <a:cs typeface="Times New Roman" panose="02020603050405020304" pitchFamily="18" charset="0"/>
            </a:endParaRPr>
          </a:p>
          <a:p>
            <a:r>
              <a:rPr lang="en-AU" sz="2800" dirty="0">
                <a:effectLst/>
                <a:ea typeface="Calibri" panose="020F0502020204030204" pitchFamily="34" charset="0"/>
                <a:cs typeface="Times New Roman" panose="02020603050405020304" pitchFamily="18" charset="0"/>
              </a:rPr>
              <a:t>It should be managed for ecology </a:t>
            </a:r>
            <a:r>
              <a:rPr lang="en-AU" sz="2800" dirty="0">
                <a:ea typeface="Calibri" panose="020F0502020204030204" pitchFamily="34" charset="0"/>
                <a:cs typeface="Times New Roman" panose="02020603050405020304" pitchFamily="18" charset="0"/>
              </a:rPr>
              <a:t>first,</a:t>
            </a:r>
            <a:endParaRPr lang="en-AU" sz="2800" dirty="0">
              <a:effectLst/>
              <a:ea typeface="Calibri" panose="020F0502020204030204" pitchFamily="34" charset="0"/>
              <a:cs typeface="Times New Roman" panose="02020603050405020304" pitchFamily="18" charset="0"/>
            </a:endParaRPr>
          </a:p>
          <a:p>
            <a:r>
              <a:rPr lang="en-AU" sz="2800" dirty="0">
                <a:ea typeface="Calibri" panose="020F0502020204030204" pitchFamily="34" charset="0"/>
                <a:cs typeface="Times New Roman" panose="02020603050405020304" pitchFamily="18" charset="0"/>
              </a:rPr>
              <a:t>s</a:t>
            </a:r>
            <a:r>
              <a:rPr lang="en-AU" sz="2800" dirty="0">
                <a:effectLst/>
                <a:ea typeface="Calibri" panose="020F0502020204030204" pitchFamily="34" charset="0"/>
                <a:cs typeface="Times New Roman" panose="02020603050405020304" pitchFamily="18" charset="0"/>
              </a:rPr>
              <a:t>econdly for education </a:t>
            </a:r>
          </a:p>
          <a:p>
            <a:r>
              <a:rPr lang="en-AU" sz="2800" dirty="0">
                <a:ea typeface="Calibri" panose="020F0502020204030204" pitchFamily="34" charset="0"/>
                <a:cs typeface="Times New Roman" panose="02020603050405020304" pitchFamily="18" charset="0"/>
              </a:rPr>
              <a:t>a</a:t>
            </a:r>
            <a:r>
              <a:rPr lang="en-AU" sz="2800" dirty="0">
                <a:effectLst/>
                <a:ea typeface="Calibri" panose="020F0502020204030204" pitchFamily="34" charset="0"/>
                <a:cs typeface="Times New Roman" panose="02020603050405020304" pitchFamily="18" charset="0"/>
              </a:rPr>
              <a:t>nd thirdly for recreation </a:t>
            </a:r>
          </a:p>
          <a:p>
            <a:endParaRPr lang="en-AU" sz="2800" dirty="0">
              <a:effectLst/>
              <a:ea typeface="Calibri" panose="020F0502020204030204" pitchFamily="34" charset="0"/>
              <a:cs typeface="Times New Roman" panose="02020603050405020304" pitchFamily="18" charset="0"/>
            </a:endParaRPr>
          </a:p>
          <a:p>
            <a:r>
              <a:rPr lang="en-AU" sz="2800" dirty="0">
                <a:effectLst/>
                <a:ea typeface="Calibri" panose="020F0502020204030204" pitchFamily="34" charset="0"/>
                <a:cs typeface="Times New Roman" panose="02020603050405020304" pitchFamily="18" charset="0"/>
              </a:rPr>
              <a:t>No parking facilities should be created </a:t>
            </a:r>
            <a:r>
              <a:rPr lang="en-AU" sz="2800" dirty="0">
                <a:ea typeface="Calibri" panose="020F0502020204030204" pitchFamily="34" charset="0"/>
                <a:cs typeface="Times New Roman" panose="02020603050405020304" pitchFamily="18" charset="0"/>
              </a:rPr>
              <a:t>until a very careful plan for recreation is devised.</a:t>
            </a:r>
          </a:p>
          <a:p>
            <a:endParaRPr lang="en-AU" sz="2800" dirty="0">
              <a:effectLst/>
              <a:ea typeface="Calibri" panose="020F0502020204030204" pitchFamily="34" charset="0"/>
              <a:cs typeface="Times New Roman" panose="02020603050405020304" pitchFamily="18" charset="0"/>
            </a:endParaRPr>
          </a:p>
          <a:p>
            <a:r>
              <a:rPr lang="en-AU" sz="2800" dirty="0">
                <a:ea typeface="Calibri" panose="020F0502020204030204" pitchFamily="34" charset="0"/>
                <a:cs typeface="Times New Roman" panose="02020603050405020304" pitchFamily="18" charset="0"/>
              </a:rPr>
              <a:t>We support the Ecology Conclave’s (VNPA, Save Westernport Woodlands, South Gippsland Conservation Society etc.)  views entirely.</a:t>
            </a:r>
          </a:p>
          <a:p>
            <a:endParaRPr lang="en-AU" sz="2800" dirty="0">
              <a:ea typeface="Calibri" panose="020F0502020204030204" pitchFamily="34" charset="0"/>
              <a:cs typeface="Times New Roman" panose="02020603050405020304" pitchFamily="18" charset="0"/>
            </a:endParaRPr>
          </a:p>
          <a:p>
            <a:endParaRPr lang="en-AU" sz="2800" dirty="0">
              <a:ea typeface="Calibri" panose="020F0502020204030204" pitchFamily="34" charset="0"/>
              <a:cs typeface="Times New Roman" panose="02020603050405020304" pitchFamily="18" charset="0"/>
            </a:endParaRPr>
          </a:p>
          <a:p>
            <a:r>
              <a:rPr lang="en-AU" sz="28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4798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6E4BE0A-E978-5772-FF84-771C26085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793" y="457200"/>
            <a:ext cx="4604457" cy="635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8C06205-737F-EAEA-522B-6866B0DE9E6D}"/>
              </a:ext>
            </a:extLst>
          </p:cNvPr>
          <p:cNvSpPr txBox="1"/>
          <p:nvPr/>
        </p:nvSpPr>
        <p:spPr>
          <a:xfrm>
            <a:off x="140493" y="243512"/>
            <a:ext cx="5074445" cy="6740307"/>
          </a:xfrm>
          <a:prstGeom prst="rect">
            <a:avLst/>
          </a:prstGeom>
          <a:noFill/>
        </p:spPr>
        <p:txBody>
          <a:bodyPr wrap="square" rtlCol="0">
            <a:spAutoFit/>
          </a:bodyPr>
          <a:lstStyle/>
          <a:p>
            <a:r>
              <a:rPr lang="en-AU" sz="2800" dirty="0"/>
              <a:t>The Proposed Westernport Woodlands National Park</a:t>
            </a:r>
          </a:p>
          <a:p>
            <a:endParaRPr lang="en-AU" sz="2800" dirty="0"/>
          </a:p>
          <a:p>
            <a:r>
              <a:rPr lang="en-AU" sz="2800" dirty="0"/>
              <a:t>This is The Community Vision</a:t>
            </a:r>
          </a:p>
          <a:p>
            <a:endParaRPr lang="en-AU" sz="2800" dirty="0"/>
          </a:p>
          <a:p>
            <a:r>
              <a:rPr lang="en-AU" sz="2400" dirty="0"/>
              <a:t>The large area means less edge effect, a larger gene pool and more avenues for species to move to adapt to climate change. </a:t>
            </a:r>
          </a:p>
          <a:p>
            <a:r>
              <a:rPr lang="en-AU" sz="2400" dirty="0"/>
              <a:t>Suitable areas for recreation and education could be found too.</a:t>
            </a:r>
          </a:p>
          <a:p>
            <a:r>
              <a:rPr lang="en-AU" sz="2400" dirty="0"/>
              <a:t> </a:t>
            </a:r>
          </a:p>
          <a:p>
            <a:r>
              <a:rPr lang="en-AU" sz="2400" dirty="0"/>
              <a:t>It includes the purchase of the Holden Proving Ground that Ecologist Damien Cook says: </a:t>
            </a:r>
          </a:p>
          <a:p>
            <a:r>
              <a:rPr lang="en-AU" sz="2400" dirty="0"/>
              <a:t>”Is like stepping back in time.”</a:t>
            </a:r>
          </a:p>
          <a:p>
            <a:endParaRPr lang="en-AU" sz="2800" dirty="0"/>
          </a:p>
        </p:txBody>
      </p:sp>
    </p:spTree>
    <p:extLst>
      <p:ext uri="{BB962C8B-B14F-4D97-AF65-F5344CB8AC3E}">
        <p14:creationId xmlns:p14="http://schemas.microsoft.com/office/powerpoint/2010/main" val="1200152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48066C-698A-C815-25BB-A9888A537B6A}"/>
              </a:ext>
            </a:extLst>
          </p:cNvPr>
          <p:cNvSpPr>
            <a:spLocks noGrp="1"/>
          </p:cNvSpPr>
          <p:nvPr>
            <p:ph idx="1"/>
          </p:nvPr>
        </p:nvSpPr>
        <p:spPr>
          <a:xfrm>
            <a:off x="185738" y="285750"/>
            <a:ext cx="11168062" cy="6315075"/>
          </a:xfrm>
        </p:spPr>
        <p:txBody>
          <a:bodyPr>
            <a:normAutofit/>
          </a:bodyPr>
          <a:lstStyle/>
          <a:p>
            <a:endParaRPr lang="en-AU" dirty="0">
              <a:ea typeface="Calibri" panose="020F0502020204030204" pitchFamily="34" charset="0"/>
            </a:endParaRPr>
          </a:p>
          <a:p>
            <a:r>
              <a:rPr lang="en-AU" sz="2800" dirty="0">
                <a:effectLst/>
                <a:ea typeface="Calibri" panose="020F0502020204030204" pitchFamily="34" charset="0"/>
              </a:rPr>
              <a:t>WPPC were central in the campaign to save The </a:t>
            </a:r>
            <a:r>
              <a:rPr lang="en-AU" sz="2800" dirty="0" err="1">
                <a:effectLst/>
                <a:ea typeface="Calibri" panose="020F0502020204030204" pitchFamily="34" charset="0"/>
              </a:rPr>
              <a:t>Devilbend</a:t>
            </a:r>
            <a:r>
              <a:rPr lang="en-AU" sz="2800" dirty="0">
                <a:effectLst/>
                <a:ea typeface="Calibri" panose="020F0502020204030204" pitchFamily="34" charset="0"/>
              </a:rPr>
              <a:t> Reservoir (</a:t>
            </a:r>
            <a:r>
              <a:rPr lang="en-AU" sz="2800" dirty="0" err="1">
                <a:effectLst/>
                <a:ea typeface="Calibri" panose="020F0502020204030204" pitchFamily="34" charset="0"/>
              </a:rPr>
              <a:t>Daarngean</a:t>
            </a:r>
            <a:r>
              <a:rPr lang="en-AU" sz="2800" dirty="0">
                <a:effectLst/>
                <a:ea typeface="Calibri" panose="020F0502020204030204" pitchFamily="34" charset="0"/>
              </a:rPr>
              <a:t>) as a whole. We brought in birdo groups, horse groups, and aboriginal people and worked with fishing groups to agree to a plan. This made The State Government more willing to accept it. Now </a:t>
            </a:r>
            <a:r>
              <a:rPr lang="en-AU" dirty="0" err="1">
                <a:ea typeface="Calibri" panose="020F0502020204030204" pitchFamily="34" charset="0"/>
              </a:rPr>
              <a:t>Daarngean</a:t>
            </a:r>
            <a:r>
              <a:rPr lang="en-AU" sz="2800" dirty="0">
                <a:effectLst/>
                <a:ea typeface="Calibri" panose="020F0502020204030204" pitchFamily="34" charset="0"/>
              </a:rPr>
              <a:t> has 50,000 visitors a year and is going well. </a:t>
            </a:r>
          </a:p>
          <a:p>
            <a:pPr marL="0" indent="0">
              <a:buNone/>
            </a:pPr>
            <a:r>
              <a:rPr lang="en-AU" dirty="0">
                <a:ea typeface="Calibri" panose="020F0502020204030204" pitchFamily="34" charset="0"/>
              </a:rPr>
              <a:t>The Westernport Woodlands, are more ecologically important than </a:t>
            </a:r>
            <a:r>
              <a:rPr lang="en-AU" dirty="0" err="1">
                <a:ea typeface="Calibri" panose="020F0502020204030204" pitchFamily="34" charset="0"/>
              </a:rPr>
              <a:t>Daarngean</a:t>
            </a:r>
            <a:r>
              <a:rPr lang="en-AU" dirty="0">
                <a:ea typeface="Calibri" panose="020F0502020204030204" pitchFamily="34" charset="0"/>
              </a:rPr>
              <a:t>, so ecology has to take precedence, but the larger size of this proposed National Park could allow for recreation and education too (with careful planning).</a:t>
            </a:r>
            <a:endParaRPr lang="en-AU" sz="2800" dirty="0">
              <a:effectLst/>
              <a:ea typeface="Calibri" panose="020F0502020204030204" pitchFamily="34" charset="0"/>
            </a:endParaRPr>
          </a:p>
          <a:p>
            <a:r>
              <a:rPr lang="en-AU" sz="2800" dirty="0">
                <a:effectLst/>
                <a:ea typeface="Calibri" panose="020F0502020204030204" pitchFamily="34" charset="0"/>
              </a:rPr>
              <a:t>WPPC has conducted a survey that </a:t>
            </a:r>
            <a:r>
              <a:rPr lang="en-AU" dirty="0">
                <a:ea typeface="Calibri" panose="020F0502020204030204" pitchFamily="34" charset="0"/>
              </a:rPr>
              <a:t>I </a:t>
            </a:r>
            <a:r>
              <a:rPr lang="en-AU" sz="2800" dirty="0">
                <a:effectLst/>
                <a:ea typeface="Calibri" panose="020F0502020204030204" pitchFamily="34" charset="0"/>
              </a:rPr>
              <a:t>will summarise</a:t>
            </a:r>
          </a:p>
          <a:p>
            <a:r>
              <a:rPr lang="en-AU" dirty="0">
                <a:ea typeface="Calibri" panose="020F0502020204030204" pitchFamily="34" charset="0"/>
              </a:rPr>
              <a:t>WPPC have written to 22 bushwalking groups. I will run through 7 group’s responses quickly in my 17 minute talk.</a:t>
            </a:r>
          </a:p>
          <a:p>
            <a:endParaRPr lang="en-AU" dirty="0">
              <a:latin typeface="Arial" panose="020B0604020202020204" pitchFamily="34" charset="0"/>
              <a:ea typeface="Calibri" panose="020F0502020204030204" pitchFamily="34" charset="0"/>
            </a:endParaRPr>
          </a:p>
          <a:p>
            <a:endParaRPr lang="en-AU" dirty="0"/>
          </a:p>
        </p:txBody>
      </p:sp>
    </p:spTree>
    <p:extLst>
      <p:ext uri="{BB962C8B-B14F-4D97-AF65-F5344CB8AC3E}">
        <p14:creationId xmlns:p14="http://schemas.microsoft.com/office/powerpoint/2010/main" val="2393676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2F53-3DE8-1204-5345-DD94ECA1AB40}"/>
              </a:ext>
            </a:extLst>
          </p:cNvPr>
          <p:cNvSpPr>
            <a:spLocks noGrp="1"/>
          </p:cNvSpPr>
          <p:nvPr>
            <p:ph type="title"/>
          </p:nvPr>
        </p:nvSpPr>
        <p:spPr>
          <a:xfrm>
            <a:off x="838200" y="365126"/>
            <a:ext cx="10515600" cy="820738"/>
          </a:xfrm>
        </p:spPr>
        <p:txBody>
          <a:bodyPr>
            <a:normAutofit/>
          </a:bodyPr>
          <a:lstStyle/>
          <a:p>
            <a:r>
              <a:rPr lang="en-AU" sz="3200" dirty="0"/>
              <a:t>Karri Giles </a:t>
            </a:r>
            <a:r>
              <a:rPr lang="en-AU" sz="2400" dirty="0"/>
              <a:t>Grad dip Enviro Science. Grad Dip Dance and </a:t>
            </a:r>
            <a:r>
              <a:rPr lang="en-AU" sz="2400" dirty="0" err="1"/>
              <a:t>Mvt</a:t>
            </a:r>
            <a:r>
              <a:rPr lang="en-AU" sz="2400" dirty="0"/>
              <a:t>. Dip Teach (Prim)</a:t>
            </a:r>
          </a:p>
        </p:txBody>
      </p:sp>
      <p:sp>
        <p:nvSpPr>
          <p:cNvPr id="3" name="Content Placeholder 2">
            <a:extLst>
              <a:ext uri="{FF2B5EF4-FFF2-40B4-BE49-F238E27FC236}">
                <a16:creationId xmlns:a16="http://schemas.microsoft.com/office/drawing/2014/main" id="{768462AA-28C3-24AA-69AB-37DEACB7025E}"/>
              </a:ext>
            </a:extLst>
          </p:cNvPr>
          <p:cNvSpPr>
            <a:spLocks noGrp="1"/>
          </p:cNvSpPr>
          <p:nvPr>
            <p:ph idx="1"/>
          </p:nvPr>
        </p:nvSpPr>
        <p:spPr>
          <a:xfrm>
            <a:off x="214313" y="1185864"/>
            <a:ext cx="11139487" cy="5672136"/>
          </a:xfrm>
        </p:spPr>
        <p:txBody>
          <a:bodyPr>
            <a:normAutofit fontScale="92500" lnSpcReduction="10000"/>
          </a:bodyPr>
          <a:lstStyle/>
          <a:p>
            <a:r>
              <a:rPr lang="en-AU" dirty="0">
                <a:ea typeface="Calibri" panose="020F0502020204030204" pitchFamily="34" charset="0"/>
              </a:rPr>
              <a:t>I am a casual relief teacher working widely in shires including Casey and Cardinia. For example I have worked in nine schools in Cranbourne alone. Families in these shires are close enough for a half day trip to the Westernport Woodlands (if there were facilities like car parks in them).</a:t>
            </a:r>
          </a:p>
          <a:p>
            <a:r>
              <a:rPr lang="en-AU" dirty="0">
                <a:ea typeface="Calibri" panose="020F0502020204030204" pitchFamily="34" charset="0"/>
              </a:rPr>
              <a:t>Melbourne has grown from 2 million in the 1970s to 5 Million. These families in the growth area of Melbourne are not yet in a position to realise their future need for these Woodlands let alone advocate to save them. Many of them are establishing themselves from another country, busy (and as I have gathered, very worried about snakes). Many of the kids I teach do not have back gardens to speak of. The suburbs have very small trees as the streets are too narrow for bigger ones, while their stormwater systems are well designed, many of the schools are over-crowded and some of the schools are very badly designed. </a:t>
            </a:r>
          </a:p>
          <a:p>
            <a:r>
              <a:rPr lang="en-AU" dirty="0">
                <a:ea typeface="Calibri" panose="020F0502020204030204" pitchFamily="34" charset="0"/>
              </a:rPr>
              <a:t>These families would benefit a lot from visiting bush areas, and Victoria would benefit from them becoming more settled, being outside more and understanding ecology more.</a:t>
            </a:r>
          </a:p>
          <a:p>
            <a:endParaRPr lang="en-AU" dirty="0"/>
          </a:p>
        </p:txBody>
      </p:sp>
    </p:spTree>
    <p:extLst>
      <p:ext uri="{BB962C8B-B14F-4D97-AF65-F5344CB8AC3E}">
        <p14:creationId xmlns:p14="http://schemas.microsoft.com/office/powerpoint/2010/main" val="1234819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TotalTime>
  <Words>4526</Words>
  <Application>Microsoft Office PowerPoint</Application>
  <PresentationFormat>Widescreen</PresentationFormat>
  <Paragraphs>247</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Comic Sans MS</vt:lpstr>
      <vt:lpstr>Georgia</vt:lpstr>
      <vt:lpstr>Times New Roman</vt:lpstr>
      <vt:lpstr>Office Theme</vt:lpstr>
      <vt:lpstr>Westernport and Peninsula Protection Council  April 2023 Submission to  the Bass Coast Distinctive Area Landscape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Karri Giles Grad dip Enviro Science. Grad Dip Dance and Mvt. Dip Teach (Prim)</vt:lpstr>
      <vt:lpstr>PowerPoint Presentation</vt:lpstr>
      <vt:lpstr>PowerPoint Presentation</vt:lpstr>
      <vt:lpstr>PowerPoint Presentation</vt:lpstr>
      <vt:lpstr>PowerPoint Presentation</vt:lpstr>
      <vt:lpstr> WPPC Westernport Woodlands Survey Summary following is a summary of 43 responses: </vt:lpstr>
      <vt:lpstr>PowerPoint Presentation</vt:lpstr>
      <vt:lpstr>PowerPoint Presentation</vt:lpstr>
      <vt:lpstr>PowerPoint Presentation</vt:lpstr>
      <vt:lpstr>PowerPoint Presentation</vt:lpstr>
      <vt:lpstr>Melbourne University and Alumni Bushwalking group</vt:lpstr>
      <vt:lpstr> Koonung Bushwalking Club  (based in Doncaster/Templestowe) </vt:lpstr>
      <vt:lpstr>PowerPoint Presentation</vt:lpstr>
      <vt:lpstr>PowerPoint Presentation</vt:lpstr>
      <vt:lpstr>Mornington Peninsula Bushwalking Club</vt:lpstr>
      <vt:lpstr>Peninsula Bushwalking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Westernport and Peninsula Protection Council Submission to the Distinctive Area Landscape Plan Bass Coast April 2023 </dc:title>
  <dc:creator>Caroline</dc:creator>
  <cp:lastModifiedBy>Caroline</cp:lastModifiedBy>
  <cp:revision>1</cp:revision>
  <dcterms:created xsi:type="dcterms:W3CDTF">2023-04-11T11:18:16Z</dcterms:created>
  <dcterms:modified xsi:type="dcterms:W3CDTF">2023-04-18T04:40:17Z</dcterms:modified>
</cp:coreProperties>
</file>